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0" r:id="rId2"/>
    <p:sldId id="297" r:id="rId3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3399"/>
    <a:srgbClr val="0000FF"/>
    <a:srgbClr val="0033CC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62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2940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ald Yoo" userId="e71aecb8-5887-4173-91fc-d5931ee0844a" providerId="ADAL" clId="{6C23EF6A-FB8F-473E-A48E-3A70E8BF2D08}"/>
    <pc:docChg chg="modSld modMainMaster">
      <pc:chgData name="Jerald Yoo" userId="e71aecb8-5887-4173-91fc-d5931ee0844a" providerId="ADAL" clId="{6C23EF6A-FB8F-473E-A48E-3A70E8BF2D08}" dt="2020-08-28T06:14:00.434" v="94" actId="20577"/>
      <pc:docMkLst>
        <pc:docMk/>
      </pc:docMkLst>
      <pc:sldChg chg="modSp">
        <pc:chgData name="Jerald Yoo" userId="e71aecb8-5887-4173-91fc-d5931ee0844a" providerId="ADAL" clId="{6C23EF6A-FB8F-473E-A48E-3A70E8BF2D08}" dt="2020-08-28T06:11:16.971" v="36" actId="6549"/>
        <pc:sldMkLst>
          <pc:docMk/>
          <pc:sldMk cId="0" sldId="270"/>
        </pc:sldMkLst>
        <pc:spChg chg="mod">
          <ac:chgData name="Jerald Yoo" userId="e71aecb8-5887-4173-91fc-d5931ee0844a" providerId="ADAL" clId="{6C23EF6A-FB8F-473E-A48E-3A70E8BF2D08}" dt="2020-08-28T06:11:16.971" v="36" actId="6549"/>
          <ac:spMkLst>
            <pc:docMk/>
            <pc:sldMk cId="0" sldId="270"/>
            <ac:spMk id="2" creationId="{00000000-0000-0000-0000-000000000000}"/>
          </ac:spMkLst>
        </pc:spChg>
      </pc:sldChg>
      <pc:sldChg chg="modSp">
        <pc:chgData name="Jerald Yoo" userId="e71aecb8-5887-4173-91fc-d5931ee0844a" providerId="ADAL" clId="{6C23EF6A-FB8F-473E-A48E-3A70E8BF2D08}" dt="2020-08-28T06:14:00.434" v="94" actId="20577"/>
        <pc:sldMkLst>
          <pc:docMk/>
          <pc:sldMk cId="1403521763" sldId="297"/>
        </pc:sldMkLst>
        <pc:spChg chg="mod">
          <ac:chgData name="Jerald Yoo" userId="e71aecb8-5887-4173-91fc-d5931ee0844a" providerId="ADAL" clId="{6C23EF6A-FB8F-473E-A48E-3A70E8BF2D08}" dt="2020-08-28T06:14:00.434" v="94" actId="20577"/>
          <ac:spMkLst>
            <pc:docMk/>
            <pc:sldMk cId="1403521763" sldId="297"/>
            <ac:spMk id="8" creationId="{00000000-0000-0000-0000-000000000000}"/>
          </ac:spMkLst>
        </pc:spChg>
      </pc:sldChg>
      <pc:sldMasterChg chg="modSp">
        <pc:chgData name="Jerald Yoo" userId="e71aecb8-5887-4173-91fc-d5931ee0844a" providerId="ADAL" clId="{6C23EF6A-FB8F-473E-A48E-3A70E8BF2D08}" dt="2020-08-28T06:12:00.518" v="38" actId="20577"/>
        <pc:sldMasterMkLst>
          <pc:docMk/>
          <pc:sldMasterMk cId="0" sldId="2147483648"/>
        </pc:sldMasterMkLst>
        <pc:spChg chg="mod">
          <ac:chgData name="Jerald Yoo" userId="e71aecb8-5887-4173-91fc-d5931ee0844a" providerId="ADAL" clId="{6C23EF6A-FB8F-473E-A48E-3A70E8BF2D08}" dt="2020-08-28T06:12:00.518" v="38" actId="20577"/>
          <ac:spMkLst>
            <pc:docMk/>
            <pc:sldMasterMk cId="0" sldId="2147483648"/>
            <ac:spMk id="1029" creationId="{00000000-0000-0000-0000-000000000000}"/>
          </ac:spMkLst>
        </pc:spChg>
      </pc:sldMasterChg>
    </pc:docChg>
  </pc:docChgLst>
  <pc:docChgLst>
    <pc:chgData name="Jerald Yoo" userId="e71aecb8-5887-4173-91fc-d5931ee0844a" providerId="ADAL" clId="{D3AB5C03-AF78-490D-809F-A4C9130B4AA7}"/>
    <pc:docChg chg="modSld modMainMaster">
      <pc:chgData name="Jerald Yoo" userId="e71aecb8-5887-4173-91fc-d5931ee0844a" providerId="ADAL" clId="{D3AB5C03-AF78-490D-809F-A4C9130B4AA7}" dt="2021-08-09T13:48:00.140" v="13" actId="20577"/>
      <pc:docMkLst>
        <pc:docMk/>
      </pc:docMkLst>
      <pc:sldChg chg="modSp mod">
        <pc:chgData name="Jerald Yoo" userId="e71aecb8-5887-4173-91fc-d5931ee0844a" providerId="ADAL" clId="{D3AB5C03-AF78-490D-809F-A4C9130B4AA7}" dt="2021-08-09T13:48:00.140" v="13" actId="20577"/>
        <pc:sldMkLst>
          <pc:docMk/>
          <pc:sldMk cId="1403521763" sldId="297"/>
        </pc:sldMkLst>
        <pc:spChg chg="mod">
          <ac:chgData name="Jerald Yoo" userId="e71aecb8-5887-4173-91fc-d5931ee0844a" providerId="ADAL" clId="{D3AB5C03-AF78-490D-809F-A4C9130B4AA7}" dt="2021-08-09T13:48:00.140" v="13" actId="20577"/>
          <ac:spMkLst>
            <pc:docMk/>
            <pc:sldMk cId="1403521763" sldId="297"/>
            <ac:spMk id="8" creationId="{00000000-0000-0000-0000-000000000000}"/>
          </ac:spMkLst>
        </pc:spChg>
      </pc:sldChg>
      <pc:sldMasterChg chg="modSp mod">
        <pc:chgData name="Jerald Yoo" userId="e71aecb8-5887-4173-91fc-d5931ee0844a" providerId="ADAL" clId="{D3AB5C03-AF78-490D-809F-A4C9130B4AA7}" dt="2021-08-09T13:47:43.136" v="1" actId="20577"/>
        <pc:sldMasterMkLst>
          <pc:docMk/>
          <pc:sldMasterMk cId="0" sldId="2147483648"/>
        </pc:sldMasterMkLst>
        <pc:spChg chg="mod">
          <ac:chgData name="Jerald Yoo" userId="e71aecb8-5887-4173-91fc-d5931ee0844a" providerId="ADAL" clId="{D3AB5C03-AF78-490D-809F-A4C9130B4AA7}" dt="2021-08-09T13:47:43.136" v="1" actId="20577"/>
          <ac:spMkLst>
            <pc:docMk/>
            <pc:sldMasterMk cId="0" sldId="2147483648"/>
            <ac:spMk id="1029" creationId="{00000000-0000-0000-0000-000000000000}"/>
          </ac:spMkLst>
        </pc:spChg>
      </pc:sldMasterChg>
    </pc:docChg>
  </pc:docChgLst>
  <pc:docChgLst>
    <pc:chgData name="Jerald Yoo" userId="e71aecb8-5887-4173-91fc-d5931ee0844a" providerId="ADAL" clId="{9A96C0C0-9F70-4F39-BEF2-784065907114}"/>
    <pc:docChg chg="modSld modMainMaster">
      <pc:chgData name="Jerald Yoo" userId="e71aecb8-5887-4173-91fc-d5931ee0844a" providerId="ADAL" clId="{9A96C0C0-9F70-4F39-BEF2-784065907114}" dt="2022-09-14T04:06:39.132" v="13" actId="6549"/>
      <pc:docMkLst>
        <pc:docMk/>
      </pc:docMkLst>
      <pc:sldChg chg="modSp mod">
        <pc:chgData name="Jerald Yoo" userId="e71aecb8-5887-4173-91fc-d5931ee0844a" providerId="ADAL" clId="{9A96C0C0-9F70-4F39-BEF2-784065907114}" dt="2022-09-14T04:06:26.069" v="11" actId="20577"/>
        <pc:sldMkLst>
          <pc:docMk/>
          <pc:sldMk cId="0" sldId="270"/>
        </pc:sldMkLst>
        <pc:spChg chg="mod">
          <ac:chgData name="Jerald Yoo" userId="e71aecb8-5887-4173-91fc-d5931ee0844a" providerId="ADAL" clId="{9A96C0C0-9F70-4F39-BEF2-784065907114}" dt="2022-09-14T04:06:26.069" v="11" actId="20577"/>
          <ac:spMkLst>
            <pc:docMk/>
            <pc:sldMk cId="0" sldId="270"/>
            <ac:spMk id="2" creationId="{00000000-0000-0000-0000-000000000000}"/>
          </ac:spMkLst>
        </pc:spChg>
      </pc:sldChg>
      <pc:sldChg chg="modSp mod">
        <pc:chgData name="Jerald Yoo" userId="e71aecb8-5887-4173-91fc-d5931ee0844a" providerId="ADAL" clId="{9A96C0C0-9F70-4F39-BEF2-784065907114}" dt="2022-09-14T04:06:39.132" v="13" actId="6549"/>
        <pc:sldMkLst>
          <pc:docMk/>
          <pc:sldMk cId="1403521763" sldId="297"/>
        </pc:sldMkLst>
        <pc:spChg chg="mod">
          <ac:chgData name="Jerald Yoo" userId="e71aecb8-5887-4173-91fc-d5931ee0844a" providerId="ADAL" clId="{9A96C0C0-9F70-4F39-BEF2-784065907114}" dt="2022-09-14T04:06:39.132" v="13" actId="6549"/>
          <ac:spMkLst>
            <pc:docMk/>
            <pc:sldMk cId="1403521763" sldId="297"/>
            <ac:spMk id="8" creationId="{00000000-0000-0000-0000-000000000000}"/>
          </ac:spMkLst>
        </pc:spChg>
      </pc:sldChg>
      <pc:sldMasterChg chg="modSp mod">
        <pc:chgData name="Jerald Yoo" userId="e71aecb8-5887-4173-91fc-d5931ee0844a" providerId="ADAL" clId="{9A96C0C0-9F70-4F39-BEF2-784065907114}" dt="2022-09-14T04:06:17.014" v="0" actId="20577"/>
        <pc:sldMasterMkLst>
          <pc:docMk/>
          <pc:sldMasterMk cId="0" sldId="2147483648"/>
        </pc:sldMasterMkLst>
        <pc:spChg chg="mod">
          <ac:chgData name="Jerald Yoo" userId="e71aecb8-5887-4173-91fc-d5931ee0844a" providerId="ADAL" clId="{9A96C0C0-9F70-4F39-BEF2-784065907114}" dt="2022-09-14T04:06:17.014" v="0" actId="20577"/>
          <ac:spMkLst>
            <pc:docMk/>
            <pc:sldMasterMk cId="0" sldId="2147483648"/>
            <ac:spMk id="1029" creationId="{00000000-0000-0000-0000-000000000000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ja-JP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07E0373D-8D3F-4EAE-89C7-B2A8FFA02FE4}" type="datetimeFigureOut">
              <a:rPr lang="ja-JP" altLang="en-US"/>
              <a:pPr/>
              <a:t>2023/9/13</a:t>
            </a:fld>
            <a:endParaRPr lang="en-US" altLang="ja-JP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ja-JP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362053DE-98C1-422F-9E88-8D547094F92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279044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3316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CD52FB-32B4-4831-9846-340B62961A1C}" type="slidenum">
              <a:rPr lang="ja-JP" altLang="en-US"/>
              <a:pPr/>
              <a:t>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19408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>
            <a:lvl1pPr>
              <a:defRPr sz="2600"/>
            </a:lvl1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AF89B4-DB56-47DB-B257-53A4B526494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247BF3-6255-4046-9AC4-DE939100E21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0E9149-68EB-4ACF-9DEB-8C57727CBB7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oleObject" Target="../embeddings/oleObject1.bin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</a:p>
        </p:txBody>
      </p:sp>
      <p:graphicFrame>
        <p:nvGraphicFramePr>
          <p:cNvPr id="1028" name="Object 12"/>
          <p:cNvGraphicFramePr>
            <a:graphicFrameLocks noChangeAspect="1"/>
          </p:cNvGraphicFramePr>
          <p:nvPr/>
        </p:nvGraphicFramePr>
        <p:xfrm>
          <a:off x="0" y="6400800"/>
          <a:ext cx="4419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" r:id="rId5" imgW="2941077" imgH="304569" progId="Photoshop.Image.8">
                  <p:embed/>
                </p:oleObj>
              </mc:Choice>
              <mc:Fallback>
                <p:oleObj name="Image" r:id="rId5" imgW="2941077" imgH="304569" progId="Photoshop.Image.8">
                  <p:embed/>
                  <p:pic>
                    <p:nvPicPr>
                      <p:cNvPr id="102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6400800"/>
                        <a:ext cx="44196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BBE0E3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Rectangle 7"/>
          <p:cNvSpPr>
            <a:spLocks noChangeArrowheads="1"/>
          </p:cNvSpPr>
          <p:nvPr userDrawn="1"/>
        </p:nvSpPr>
        <p:spPr bwMode="auto">
          <a:xfrm>
            <a:off x="0" y="6400800"/>
            <a:ext cx="9144000" cy="457200"/>
          </a:xfrm>
          <a:prstGeom prst="rect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CA" altLang="zh-TW" sz="2600" b="1" dirty="0">
                <a:solidFill>
                  <a:schemeClr val="bg1"/>
                </a:solidFill>
                <a:latin typeface="Arial Narrow" pitchFamily="34" charset="0"/>
                <a:ea typeface="PMingLiU" pitchFamily="18" charset="-120"/>
              </a:rPr>
              <a:t>ISSCC 2024</a:t>
            </a:r>
            <a:r>
              <a:rPr lang="zh-TW" altLang="en-CA" sz="2600" b="1" dirty="0">
                <a:solidFill>
                  <a:schemeClr val="bg1"/>
                </a:solidFill>
                <a:latin typeface="Arial Narrow" pitchFamily="34" charset="0"/>
                <a:ea typeface="PMingLiU" pitchFamily="18" charset="-120"/>
              </a:rPr>
              <a:t> </a:t>
            </a:r>
            <a:r>
              <a:rPr lang="en-CA" altLang="zh-TW" sz="2600" b="1" dirty="0">
                <a:solidFill>
                  <a:schemeClr val="bg1"/>
                </a:solidFill>
                <a:latin typeface="Arial Narrow" pitchFamily="34" charset="0"/>
                <a:ea typeface="PMingLiU" pitchFamily="18" charset="-120"/>
              </a:rPr>
              <a:t>Student Research Preview</a:t>
            </a:r>
            <a:endParaRPr lang="en-US" altLang="zh-TW" sz="2600" b="1" dirty="0">
              <a:solidFill>
                <a:schemeClr val="bg1"/>
              </a:solidFill>
              <a:latin typeface="Arial Narrow" pitchFamily="34" charset="0"/>
              <a:ea typeface="PMingLiU" pitchFamily="18" charset="-12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77000" y="6477000"/>
            <a:ext cx="2438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ea typeface="PMingLiU" pitchFamily="18" charset="-120"/>
              </a:defRPr>
            </a:lvl1pPr>
          </a:lstStyle>
          <a:p>
            <a:fld id="{D9BCE4D7-9144-41ED-BBBC-8D53CA1DB091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9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9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9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99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339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339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339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33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yoo@nus.edu.s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advisor_email@univ.edu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itchFamily="34" charset="-127"/>
              </a:rPr>
              <a:t>Endorsement Instructions</a:t>
            </a:r>
            <a:endParaRPr lang="ko-KR" altLang="en-US" dirty="0">
              <a:ea typeface="굴림" pitchFamily="34" charset="-127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Student’s advisor must e-mail this PowerPoint file to the SRP </a:t>
            </a:r>
            <a:r>
              <a:rPr lang="en-US" sz="2400" dirty="0" err="1"/>
              <a:t>co-chair</a:t>
            </a:r>
            <a:r>
              <a:rPr lang="en-US" sz="2400" dirty="0"/>
              <a:t>, Professor Jerald Yoo at </a:t>
            </a:r>
            <a:r>
              <a:rPr lang="en-US" sz="2400" dirty="0">
                <a:hlinkClick r:id="rId3"/>
              </a:rPr>
              <a:t>jyoo@nus.edu.sg</a:t>
            </a:r>
            <a:r>
              <a:rPr lang="en-US" sz="2400" dirty="0"/>
              <a:t>, with SRP &amp; submission ID in the subject  line. </a:t>
            </a:r>
          </a:p>
          <a:p>
            <a:pPr lvl="1"/>
            <a:r>
              <a:rPr lang="en-US" sz="2200" dirty="0"/>
              <a:t>Submission ID is given to the student when the presentation file is uploaded at the submission web-site. </a:t>
            </a:r>
          </a:p>
          <a:p>
            <a:endParaRPr lang="en-US" sz="2400" dirty="0"/>
          </a:p>
          <a:p>
            <a:r>
              <a:rPr lang="en-US" sz="2400" dirty="0"/>
              <a:t>Students do NOT send e-mail.</a:t>
            </a:r>
          </a:p>
          <a:p>
            <a:endParaRPr lang="en-US" sz="2400" dirty="0"/>
          </a:p>
          <a:p>
            <a:r>
              <a:rPr lang="en-US" sz="2400" dirty="0"/>
              <a:t>Do NOT upload this file to the submission website.</a:t>
            </a:r>
          </a:p>
        </p:txBody>
      </p:sp>
      <p:sp>
        <p:nvSpPr>
          <p:cNvPr id="2052" name="슬라이드 번호 개체 틀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19BFA8D-09E6-4977-BCAE-442D292DBA73}" type="slidenum">
              <a:rPr lang="en-US" altLang="zh-TW"/>
              <a:pPr/>
              <a:t>1</a:t>
            </a:fld>
            <a:endParaRPr lang="en-US" altLang="zh-TW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Advisor’s Endorsement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247BF3-6255-4046-9AC4-DE939100E212}" type="slidenum">
              <a:rPr lang="en-US" altLang="zh-TW" smtClean="0"/>
              <a:pPr/>
              <a:t>2</a:t>
            </a:fld>
            <a:endParaRPr lang="en-US" altLang="zh-TW"/>
          </a:p>
        </p:txBody>
      </p:sp>
      <p:sp>
        <p:nvSpPr>
          <p:cNvPr id="8" name="내용 개체 틀 2"/>
          <p:cNvSpPr>
            <a:spLocks noGrp="1"/>
          </p:cNvSpPr>
          <p:nvPr>
            <p:ph idx="1"/>
          </p:nvPr>
        </p:nvSpPr>
        <p:spPr>
          <a:xfrm>
            <a:off x="228600" y="1295400"/>
            <a:ext cx="8610600" cy="1828800"/>
          </a:xfrm>
        </p:spPr>
        <p:txBody>
          <a:bodyPr/>
          <a:lstStyle/>
          <a:p>
            <a:pPr algn="just">
              <a:lnSpc>
                <a:spcPct val="200000"/>
              </a:lnSpc>
              <a:buFontTx/>
              <a:buNone/>
            </a:pPr>
            <a:r>
              <a:rPr lang="en-US" altLang="ko-KR" sz="2400" dirty="0">
                <a:ea typeface="Arial Unicode MS" pitchFamily="34" charset="-128"/>
                <a:cs typeface="Times New Roman" pitchFamily="18" charset="0"/>
              </a:rPr>
              <a:t>	</a:t>
            </a:r>
            <a:r>
              <a:rPr lang="en-US" altLang="ko-KR" sz="1600" dirty="0">
                <a:ea typeface="Arial Unicode MS" pitchFamily="34" charset="-128"/>
                <a:cs typeface="Times New Roman" pitchFamily="18" charset="0"/>
              </a:rPr>
              <a:t>I, Prof. </a:t>
            </a:r>
            <a:r>
              <a:rPr lang="en-US" altLang="ko-KR" sz="1600" i="1" u="sng" dirty="0">
                <a:solidFill>
                  <a:srgbClr val="0000FF"/>
                </a:solidFill>
                <a:ea typeface="Arial Unicode MS" pitchFamily="34" charset="-128"/>
                <a:cs typeface="Times New Roman" pitchFamily="18" charset="0"/>
              </a:rPr>
              <a:t>Advisor Name</a:t>
            </a:r>
            <a:r>
              <a:rPr lang="en-US" altLang="ko-KR" sz="1600" dirty="0">
                <a:ea typeface="Arial Unicode MS" pitchFamily="34" charset="-128"/>
                <a:cs typeface="Times New Roman" pitchFamily="18" charset="0"/>
              </a:rPr>
              <a:t>, hereby give permission to </a:t>
            </a:r>
            <a:r>
              <a:rPr lang="en-US" altLang="ko-KR" sz="1600" i="1" u="sng" dirty="0">
                <a:solidFill>
                  <a:srgbClr val="0000FF"/>
                </a:solidFill>
                <a:ea typeface="Arial Unicode MS" pitchFamily="34" charset="-128"/>
                <a:cs typeface="Times New Roman" pitchFamily="18" charset="0"/>
              </a:rPr>
              <a:t>Student Name</a:t>
            </a:r>
            <a:r>
              <a:rPr lang="en-US" altLang="ko-KR" sz="1600" dirty="0">
                <a:solidFill>
                  <a:srgbClr val="0000FF"/>
                </a:solidFill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altLang="ko-KR" sz="1600" dirty="0">
                <a:ea typeface="Arial Unicode MS" pitchFamily="34" charset="-128"/>
                <a:cs typeface="Times New Roman" pitchFamily="18" charset="0"/>
              </a:rPr>
              <a:t>to present our work at the Student Research Preview session of ISSCC 2024. He/she is the only student to whom I am giving endorsement and he/she will keep his/her student status at the time of the conference. If</a:t>
            </a:r>
            <a:r>
              <a:rPr lang="ko-KR" altLang="en-US" sz="1600" dirty="0"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altLang="ko-KR" sz="1600" dirty="0">
                <a:ea typeface="Arial Unicode MS" pitchFamily="34" charset="-128"/>
                <a:cs typeface="Times New Roman" pitchFamily="18" charset="0"/>
              </a:rPr>
              <a:t>accepted, my student will present our work at the conference and </a:t>
            </a:r>
            <a:r>
              <a:rPr lang="en-US" altLang="ko-KR" sz="1600" b="1" u="sng" dirty="0">
                <a:ea typeface="Arial Unicode MS" pitchFamily="34" charset="-128"/>
                <a:cs typeface="Times New Roman" pitchFamily="18" charset="0"/>
              </a:rPr>
              <a:t>I will support his/her travel expense to the conference, except for the registration fee which will be waived by ISSCC for the presenter</a:t>
            </a:r>
            <a:r>
              <a:rPr lang="en-US" altLang="ko-KR" sz="1600" b="1" dirty="0">
                <a:ea typeface="Arial Unicode MS" pitchFamily="34" charset="-128"/>
                <a:cs typeface="Times New Roman" pitchFamily="18" charset="0"/>
              </a:rPr>
              <a:t>.</a:t>
            </a:r>
            <a:endParaRPr lang="en-US" altLang="ko-KR" sz="2000" b="1" dirty="0"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57200" y="6030913"/>
            <a:ext cx="8686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800" b="1">
                <a:ea typeface="굴림" pitchFamily="34" charset="-127"/>
              </a:rPr>
              <a:t>Submission ID:                 Date:                E-mail: </a:t>
            </a:r>
            <a:r>
              <a:rPr lang="en-US" altLang="ko-KR" sz="1800" b="1">
                <a:ea typeface="굴림" pitchFamily="34" charset="-127"/>
                <a:hlinkClick r:id="rId2"/>
              </a:rPr>
              <a:t>advisor_email@univ.edu</a:t>
            </a:r>
            <a:endParaRPr lang="en-US" altLang="ko-KR" sz="1800" b="1">
              <a:ea typeface="굴림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035217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3 - &amp;quot;Abstract&amp;quot;&quot;/&gt;&lt;property id=&quot;20307&quot; value=&quot;260&quot;/&gt;&lt;/object&gt;&lt;object type=&quot;3&quot; unique_id=&quot;10006&quot;&gt;&lt;property id=&quot;20148&quot; value=&quot;5&quot;/&gt;&lt;property id=&quot;20300&quot; value=&quot;Slide 4 - &amp;quot;Research Overview&amp;quot;&quot;/&gt;&lt;property id=&quot;20307&quot; value=&quot;257&quot;/&gt;&lt;/object&gt;&lt;object type=&quot;3&quot; unique_id=&quot;10007&quot;&gt;&lt;property id=&quot;20148&quot; value=&quot;5&quot;/&gt;&lt;property id=&quot;20300&quot; value=&quot;Slide 5 - &amp;quot;RESEARCH DETAILS (1)&amp;quot;&quot;/&gt;&lt;property id=&quot;20307&quot; value=&quot;258&quot;/&gt;&lt;/object&gt;&lt;object type=&quot;3&quot; unique_id=&quot;10008&quot;&gt;&lt;property id=&quot;20148&quot; value=&quot;5&quot;/&gt;&lt;property id=&quot;20300&quot; value=&quot;Slide 6 - &amp;quot;RESEARCH DETAILS (2)&amp;quot;&quot;/&gt;&lt;property id=&quot;20307&quot; value=&quot;259&quot;/&gt;&lt;/object&gt;&lt;object type=&quot;3&quot; unique_id=&quot;11116&quot;&gt;&lt;property id=&quot;20148&quot; value=&quot;5&quot;/&gt;&lt;property id=&quot;20300&quot; value=&quot;Slide 2 - &amp;quot;[Title of research]&amp;quot;&quot;/&gt;&lt;property id=&quot;20307&quot; value=&quot;265&quot;/&gt;&lt;/object&gt;&lt;object type=&quot;3&quot; unique_id=&quot;11359&quot;&gt;&lt;property id=&quot;20148&quot; value=&quot;5&quot;/&gt;&lt;property id=&quot;20300&quot; value=&quot;Slide 1 - &amp;quot;Submission Instruction&amp;quot;&quot;/&gt;&lt;property id=&quot;20307&quot; value=&quot;270&quot;/&gt;&lt;/object&gt;&lt;object type=&quot;3&quot; unique_id=&quot;11360&quot;&gt;&lt;property id=&quot;20148&quot; value=&quot;5&quot;/&gt;&lt;property id=&quot;20300&quot; value=&quot;Slide 7 - &amp;quot;RESEARCH DETAILS (3)&amp;quot;&quot;/&gt;&lt;property id=&quot;20307&quot; value=&quot;271&quot;/&gt;&lt;/object&gt;&lt;object type=&quot;3&quot; unique_id=&quot;11361&quot;&gt;&lt;property id=&quot;20148&quot; value=&quot;5&quot;/&gt;&lt;property id=&quot;20300&quot; value=&quot;Slide 8 - &amp;quot;RESEARCH DETAILS (4)&amp;quot;&quot;/&gt;&lt;property id=&quot;20307&quot; value=&quot;27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2005</TotalTime>
  <Words>188</Words>
  <Application>Microsoft Office PowerPoint</Application>
  <PresentationFormat>On-screen Show (4:3)</PresentationFormat>
  <Paragraphs>13</Paragraphs>
  <Slides>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Narrow</vt:lpstr>
      <vt:lpstr>Calibri</vt:lpstr>
      <vt:lpstr>Default Design</vt:lpstr>
      <vt:lpstr>Image</vt:lpstr>
      <vt:lpstr>Endorsement Instructions</vt:lpstr>
      <vt:lpstr>Advisor’s Endorsement</vt:lpstr>
    </vt:vector>
  </TitlesOfParts>
  <Company>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</dc:title>
  <dc:creator>i</dc:creator>
  <cp:lastModifiedBy>Jerald Yoo</cp:lastModifiedBy>
  <cp:revision>320</cp:revision>
  <dcterms:created xsi:type="dcterms:W3CDTF">2011-08-16T23:24:29Z</dcterms:created>
  <dcterms:modified xsi:type="dcterms:W3CDTF">2023-09-13T06:04:20Z</dcterms:modified>
</cp:coreProperties>
</file>