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0" r:id="rId2"/>
    <p:sldId id="265" r:id="rId3"/>
    <p:sldId id="276" r:id="rId4"/>
    <p:sldId id="260" r:id="rId5"/>
    <p:sldId id="294" r:id="rId6"/>
    <p:sldId id="281" r:id="rId7"/>
    <p:sldId id="280" r:id="rId8"/>
    <p:sldId id="283" r:id="rId9"/>
    <p:sldId id="288" r:id="rId10"/>
    <p:sldId id="293" r:id="rId11"/>
    <p:sldId id="292" r:id="rId12"/>
    <p:sldId id="287" r:id="rId13"/>
    <p:sldId id="286" r:id="rId14"/>
  </p:sldIdLst>
  <p:sldSz cx="12192000" cy="6858000"/>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FF"/>
    <a:srgbClr val="0033CC"/>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86BFB9-C12F-486B-B210-270707E468CD}" v="2" dt="2022-09-14T04:07:46.372"/>
  </p1510:revLst>
</p1510:revInfo>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40" y="4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294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ald Yoo" userId="e71aecb8-5887-4173-91fc-d5931ee0844a" providerId="ADAL" clId="{E586BFB9-C12F-486B-B210-270707E468CD}"/>
    <pc:docChg chg="undo custSel modSld modMainMaster modNotesMaster">
      <pc:chgData name="Jerald Yoo" userId="e71aecb8-5887-4173-91fc-d5931ee0844a" providerId="ADAL" clId="{E586BFB9-C12F-486B-B210-270707E468CD}" dt="2022-09-14T04:10:39.827" v="61" actId="20577"/>
      <pc:docMkLst>
        <pc:docMk/>
      </pc:docMkLst>
      <pc:sldChg chg="modSp mod modNotes">
        <pc:chgData name="Jerald Yoo" userId="e71aecb8-5887-4173-91fc-d5931ee0844a" providerId="ADAL" clId="{E586BFB9-C12F-486B-B210-270707E468CD}" dt="2022-09-14T04:08:08.244" v="6" actId="403"/>
        <pc:sldMkLst>
          <pc:docMk/>
          <pc:sldMk cId="0" sldId="260"/>
        </pc:sldMkLst>
        <pc:spChg chg="mod">
          <ac:chgData name="Jerald Yoo" userId="e71aecb8-5887-4173-91fc-d5931ee0844a" providerId="ADAL" clId="{E586BFB9-C12F-486B-B210-270707E468CD}" dt="2022-09-14T04:08:08.244" v="6" actId="403"/>
          <ac:spMkLst>
            <pc:docMk/>
            <pc:sldMk cId="0" sldId="260"/>
            <ac:spMk id="2" creationId="{00000000-0000-0000-0000-000000000000}"/>
          </ac:spMkLst>
        </pc:spChg>
      </pc:sldChg>
      <pc:sldChg chg="modSp mod modNotes">
        <pc:chgData name="Jerald Yoo" userId="e71aecb8-5887-4173-91fc-d5931ee0844a" providerId="ADAL" clId="{E586BFB9-C12F-486B-B210-270707E468CD}" dt="2022-09-14T04:08:52.508" v="20" actId="403"/>
        <pc:sldMkLst>
          <pc:docMk/>
          <pc:sldMk cId="0" sldId="265"/>
        </pc:sldMkLst>
        <pc:spChg chg="mod">
          <ac:chgData name="Jerald Yoo" userId="e71aecb8-5887-4173-91fc-d5931ee0844a" providerId="ADAL" clId="{E586BFB9-C12F-486B-B210-270707E468CD}" dt="2022-09-14T04:08:52.508" v="20" actId="403"/>
          <ac:spMkLst>
            <pc:docMk/>
            <pc:sldMk cId="0" sldId="265"/>
            <ac:spMk id="3074" creationId="{00000000-0000-0000-0000-000000000000}"/>
          </ac:spMkLst>
        </pc:spChg>
        <pc:spChg chg="mod">
          <ac:chgData name="Jerald Yoo" userId="e71aecb8-5887-4173-91fc-d5931ee0844a" providerId="ADAL" clId="{E586BFB9-C12F-486B-B210-270707E468CD}" dt="2022-09-14T04:08:43.873" v="18" actId="1076"/>
          <ac:spMkLst>
            <pc:docMk/>
            <pc:sldMk cId="0" sldId="265"/>
            <ac:spMk id="3075" creationId="{00000000-0000-0000-0000-000000000000}"/>
          </ac:spMkLst>
        </pc:spChg>
        <pc:spChg chg="mod">
          <ac:chgData name="Jerald Yoo" userId="e71aecb8-5887-4173-91fc-d5931ee0844a" providerId="ADAL" clId="{E586BFB9-C12F-486B-B210-270707E468CD}" dt="2022-09-14T04:08:48.460" v="19" actId="14100"/>
          <ac:spMkLst>
            <pc:docMk/>
            <pc:sldMk cId="0" sldId="265"/>
            <ac:spMk id="3076" creationId="{00000000-0000-0000-0000-000000000000}"/>
          </ac:spMkLst>
        </pc:spChg>
        <pc:spChg chg="mod">
          <ac:chgData name="Jerald Yoo" userId="e71aecb8-5887-4173-91fc-d5931ee0844a" providerId="ADAL" clId="{E586BFB9-C12F-486B-B210-270707E468CD}" dt="2022-09-14T04:08:40.948" v="17" actId="14100"/>
          <ac:spMkLst>
            <pc:docMk/>
            <pc:sldMk cId="0" sldId="265"/>
            <ac:spMk id="3077" creationId="{00000000-0000-0000-0000-000000000000}"/>
          </ac:spMkLst>
        </pc:spChg>
      </pc:sldChg>
      <pc:sldChg chg="modSp mod modNotes">
        <pc:chgData name="Jerald Yoo" userId="e71aecb8-5887-4173-91fc-d5931ee0844a" providerId="ADAL" clId="{E586BFB9-C12F-486B-B210-270707E468CD}" dt="2022-09-14T04:07:46.323" v="5" actId="20577"/>
        <pc:sldMkLst>
          <pc:docMk/>
          <pc:sldMk cId="0" sldId="270"/>
        </pc:sldMkLst>
        <pc:spChg chg="mod">
          <ac:chgData name="Jerald Yoo" userId="e71aecb8-5887-4173-91fc-d5931ee0844a" providerId="ADAL" clId="{E586BFB9-C12F-486B-B210-270707E468CD}" dt="2022-09-14T04:07:46.323" v="5" actId="20577"/>
          <ac:spMkLst>
            <pc:docMk/>
            <pc:sldMk cId="0" sldId="270"/>
            <ac:spMk id="2" creationId="{00000000-0000-0000-0000-000000000000}"/>
          </ac:spMkLst>
        </pc:spChg>
      </pc:sldChg>
      <pc:sldChg chg="modSp mod">
        <pc:chgData name="Jerald Yoo" userId="e71aecb8-5887-4173-91fc-d5931ee0844a" providerId="ADAL" clId="{E586BFB9-C12F-486B-B210-270707E468CD}" dt="2022-09-14T04:08:19.431" v="9" actId="403"/>
        <pc:sldMkLst>
          <pc:docMk/>
          <pc:sldMk cId="0" sldId="276"/>
        </pc:sldMkLst>
        <pc:spChg chg="mod">
          <ac:chgData name="Jerald Yoo" userId="e71aecb8-5887-4173-91fc-d5931ee0844a" providerId="ADAL" clId="{E586BFB9-C12F-486B-B210-270707E468CD}" dt="2022-09-14T04:08:19.431" v="9" actId="403"/>
          <ac:spMkLst>
            <pc:docMk/>
            <pc:sldMk cId="0" sldId="276"/>
            <ac:spMk id="2" creationId="{00000000-0000-0000-0000-000000000000}"/>
          </ac:spMkLst>
        </pc:spChg>
        <pc:spChg chg="mod">
          <ac:chgData name="Jerald Yoo" userId="e71aecb8-5887-4173-91fc-d5931ee0844a" providerId="ADAL" clId="{E586BFB9-C12F-486B-B210-270707E468CD}" dt="2022-09-14T04:08:11.649" v="7" actId="403"/>
          <ac:spMkLst>
            <pc:docMk/>
            <pc:sldMk cId="0" sldId="276"/>
            <ac:spMk id="5" creationId="{00000000-0000-0000-0000-000000000000}"/>
          </ac:spMkLst>
        </pc:spChg>
      </pc:sldChg>
      <pc:sldChg chg="modSp mod">
        <pc:chgData name="Jerald Yoo" userId="e71aecb8-5887-4173-91fc-d5931ee0844a" providerId="ADAL" clId="{E586BFB9-C12F-486B-B210-270707E468CD}" dt="2022-09-14T04:10:15.935" v="37" actId="403"/>
        <pc:sldMkLst>
          <pc:docMk/>
          <pc:sldMk cId="3734491277" sldId="280"/>
        </pc:sldMkLst>
        <pc:spChg chg="mod">
          <ac:chgData name="Jerald Yoo" userId="e71aecb8-5887-4173-91fc-d5931ee0844a" providerId="ADAL" clId="{E586BFB9-C12F-486B-B210-270707E468CD}" dt="2022-09-14T04:10:04.119" v="34" actId="403"/>
          <ac:spMkLst>
            <pc:docMk/>
            <pc:sldMk cId="3734491277" sldId="280"/>
            <ac:spMk id="2" creationId="{00000000-0000-0000-0000-000000000000}"/>
          </ac:spMkLst>
        </pc:spChg>
        <pc:spChg chg="mod">
          <ac:chgData name="Jerald Yoo" userId="e71aecb8-5887-4173-91fc-d5931ee0844a" providerId="ADAL" clId="{E586BFB9-C12F-486B-B210-270707E468CD}" dt="2022-09-14T04:10:15.935" v="37" actId="403"/>
          <ac:spMkLst>
            <pc:docMk/>
            <pc:sldMk cId="3734491277" sldId="280"/>
            <ac:spMk id="5" creationId="{00000000-0000-0000-0000-000000000000}"/>
          </ac:spMkLst>
        </pc:spChg>
      </pc:sldChg>
      <pc:sldChg chg="modSp mod">
        <pc:chgData name="Jerald Yoo" userId="e71aecb8-5887-4173-91fc-d5931ee0844a" providerId="ADAL" clId="{E586BFB9-C12F-486B-B210-270707E468CD}" dt="2022-09-14T04:10:10.869" v="36" actId="403"/>
        <pc:sldMkLst>
          <pc:docMk/>
          <pc:sldMk cId="3521232580" sldId="281"/>
        </pc:sldMkLst>
        <pc:spChg chg="mod">
          <ac:chgData name="Jerald Yoo" userId="e71aecb8-5887-4173-91fc-d5931ee0844a" providerId="ADAL" clId="{E586BFB9-C12F-486B-B210-270707E468CD}" dt="2022-09-14T04:10:07.338" v="35" actId="403"/>
          <ac:spMkLst>
            <pc:docMk/>
            <pc:sldMk cId="3521232580" sldId="281"/>
            <ac:spMk id="2" creationId="{00000000-0000-0000-0000-000000000000}"/>
          </ac:spMkLst>
        </pc:spChg>
        <pc:spChg chg="mod">
          <ac:chgData name="Jerald Yoo" userId="e71aecb8-5887-4173-91fc-d5931ee0844a" providerId="ADAL" clId="{E586BFB9-C12F-486B-B210-270707E468CD}" dt="2022-09-14T04:10:10.869" v="36" actId="403"/>
          <ac:spMkLst>
            <pc:docMk/>
            <pc:sldMk cId="3521232580" sldId="281"/>
            <ac:spMk id="5" creationId="{00000000-0000-0000-0000-000000000000}"/>
          </ac:spMkLst>
        </pc:spChg>
      </pc:sldChg>
      <pc:sldChg chg="modSp mod">
        <pc:chgData name="Jerald Yoo" userId="e71aecb8-5887-4173-91fc-d5931ee0844a" providerId="ADAL" clId="{E586BFB9-C12F-486B-B210-270707E468CD}" dt="2022-09-14T04:10:01.390" v="33" actId="403"/>
        <pc:sldMkLst>
          <pc:docMk/>
          <pc:sldMk cId="427094550" sldId="283"/>
        </pc:sldMkLst>
        <pc:spChg chg="mod">
          <ac:chgData name="Jerald Yoo" userId="e71aecb8-5887-4173-91fc-d5931ee0844a" providerId="ADAL" clId="{E586BFB9-C12F-486B-B210-270707E468CD}" dt="2022-09-14T04:10:01.390" v="33" actId="403"/>
          <ac:spMkLst>
            <pc:docMk/>
            <pc:sldMk cId="427094550" sldId="283"/>
            <ac:spMk id="2" creationId="{00000000-0000-0000-0000-000000000000}"/>
          </ac:spMkLst>
        </pc:spChg>
        <pc:spChg chg="mod">
          <ac:chgData name="Jerald Yoo" userId="e71aecb8-5887-4173-91fc-d5931ee0844a" providerId="ADAL" clId="{E586BFB9-C12F-486B-B210-270707E468CD}" dt="2022-09-14T04:09:34.361" v="26" actId="14100"/>
          <ac:spMkLst>
            <pc:docMk/>
            <pc:sldMk cId="427094550" sldId="283"/>
            <ac:spMk id="5" creationId="{00000000-0000-0000-0000-000000000000}"/>
          </ac:spMkLst>
        </pc:spChg>
      </pc:sldChg>
      <pc:sldChg chg="modSp mod">
        <pc:chgData name="Jerald Yoo" userId="e71aecb8-5887-4173-91fc-d5931ee0844a" providerId="ADAL" clId="{E586BFB9-C12F-486B-B210-270707E468CD}" dt="2022-09-14T04:10:28.988" v="40" actId="403"/>
        <pc:sldMkLst>
          <pc:docMk/>
          <pc:sldMk cId="1122116750" sldId="286"/>
        </pc:sldMkLst>
        <pc:spChg chg="mod">
          <ac:chgData name="Jerald Yoo" userId="e71aecb8-5887-4173-91fc-d5931ee0844a" providerId="ADAL" clId="{E586BFB9-C12F-486B-B210-270707E468CD}" dt="2022-09-14T04:10:26.805" v="39" actId="403"/>
          <ac:spMkLst>
            <pc:docMk/>
            <pc:sldMk cId="1122116750" sldId="286"/>
            <ac:spMk id="3" creationId="{00000000-0000-0000-0000-000000000000}"/>
          </ac:spMkLst>
        </pc:spChg>
        <pc:spChg chg="mod">
          <ac:chgData name="Jerald Yoo" userId="e71aecb8-5887-4173-91fc-d5931ee0844a" providerId="ADAL" clId="{E586BFB9-C12F-486B-B210-270707E468CD}" dt="2022-09-14T04:10:28.988" v="40" actId="403"/>
          <ac:spMkLst>
            <pc:docMk/>
            <pc:sldMk cId="1122116750" sldId="286"/>
            <ac:spMk id="4" creationId="{00000000-0000-0000-0000-000000000000}"/>
          </ac:spMkLst>
        </pc:spChg>
      </pc:sldChg>
      <pc:sldChg chg="modSp mod">
        <pc:chgData name="Jerald Yoo" userId="e71aecb8-5887-4173-91fc-d5931ee0844a" providerId="ADAL" clId="{E586BFB9-C12F-486B-B210-270707E468CD}" dt="2022-09-14T04:10:39.827" v="61" actId="20577"/>
        <pc:sldMkLst>
          <pc:docMk/>
          <pc:sldMk cId="3957295700" sldId="287"/>
        </pc:sldMkLst>
        <pc:spChg chg="mod">
          <ac:chgData name="Jerald Yoo" userId="e71aecb8-5887-4173-91fc-d5931ee0844a" providerId="ADAL" clId="{E586BFB9-C12F-486B-B210-270707E468CD}" dt="2022-09-14T04:09:45.790" v="29" actId="403"/>
          <ac:spMkLst>
            <pc:docMk/>
            <pc:sldMk cId="3957295700" sldId="287"/>
            <ac:spMk id="3" creationId="{00000000-0000-0000-0000-000000000000}"/>
          </ac:spMkLst>
        </pc:spChg>
        <pc:spChg chg="mod">
          <ac:chgData name="Jerald Yoo" userId="e71aecb8-5887-4173-91fc-d5931ee0844a" providerId="ADAL" clId="{E586BFB9-C12F-486B-B210-270707E468CD}" dt="2022-09-14T04:10:39.827" v="61" actId="20577"/>
          <ac:spMkLst>
            <pc:docMk/>
            <pc:sldMk cId="3957295700" sldId="287"/>
            <ac:spMk id="4" creationId="{00000000-0000-0000-0000-000000000000}"/>
          </ac:spMkLst>
        </pc:spChg>
      </pc:sldChg>
      <pc:sldChg chg="modSp mod">
        <pc:chgData name="Jerald Yoo" userId="e71aecb8-5887-4173-91fc-d5931ee0844a" providerId="ADAL" clId="{E586BFB9-C12F-486B-B210-270707E468CD}" dt="2022-09-14T04:09:57.975" v="32" actId="403"/>
        <pc:sldMkLst>
          <pc:docMk/>
          <pc:sldMk cId="591390953" sldId="288"/>
        </pc:sldMkLst>
        <pc:spChg chg="mod">
          <ac:chgData name="Jerald Yoo" userId="e71aecb8-5887-4173-91fc-d5931ee0844a" providerId="ADAL" clId="{E586BFB9-C12F-486B-B210-270707E468CD}" dt="2022-09-14T04:09:57.975" v="32" actId="403"/>
          <ac:spMkLst>
            <pc:docMk/>
            <pc:sldMk cId="591390953" sldId="288"/>
            <ac:spMk id="3" creationId="{00000000-0000-0000-0000-000000000000}"/>
          </ac:spMkLst>
        </pc:spChg>
        <pc:spChg chg="mod">
          <ac:chgData name="Jerald Yoo" userId="e71aecb8-5887-4173-91fc-d5931ee0844a" providerId="ADAL" clId="{E586BFB9-C12F-486B-B210-270707E468CD}" dt="2022-09-14T04:09:37.149" v="27" actId="14100"/>
          <ac:spMkLst>
            <pc:docMk/>
            <pc:sldMk cId="591390953" sldId="288"/>
            <ac:spMk id="4" creationId="{00000000-0000-0000-0000-000000000000}"/>
          </ac:spMkLst>
        </pc:spChg>
      </pc:sldChg>
      <pc:sldChg chg="modSp mod">
        <pc:chgData name="Jerald Yoo" userId="e71aecb8-5887-4173-91fc-d5931ee0844a" providerId="ADAL" clId="{E586BFB9-C12F-486B-B210-270707E468CD}" dt="2022-09-14T04:09:50.800" v="30" actId="403"/>
        <pc:sldMkLst>
          <pc:docMk/>
          <pc:sldMk cId="1736829927" sldId="292"/>
        </pc:sldMkLst>
        <pc:spChg chg="mod">
          <ac:chgData name="Jerald Yoo" userId="e71aecb8-5887-4173-91fc-d5931ee0844a" providerId="ADAL" clId="{E586BFB9-C12F-486B-B210-270707E468CD}" dt="2022-09-14T04:09:50.800" v="30" actId="403"/>
          <ac:spMkLst>
            <pc:docMk/>
            <pc:sldMk cId="1736829927" sldId="292"/>
            <ac:spMk id="3" creationId="{00000000-0000-0000-0000-000000000000}"/>
          </ac:spMkLst>
        </pc:spChg>
        <pc:spChg chg="mod">
          <ac:chgData name="Jerald Yoo" userId="e71aecb8-5887-4173-91fc-d5931ee0844a" providerId="ADAL" clId="{E586BFB9-C12F-486B-B210-270707E468CD}" dt="2022-09-14T04:09:23.385" v="22" actId="403"/>
          <ac:spMkLst>
            <pc:docMk/>
            <pc:sldMk cId="1736829927" sldId="292"/>
            <ac:spMk id="4" creationId="{00000000-0000-0000-0000-000000000000}"/>
          </ac:spMkLst>
        </pc:spChg>
      </pc:sldChg>
      <pc:sldChg chg="modSp mod">
        <pc:chgData name="Jerald Yoo" userId="e71aecb8-5887-4173-91fc-d5931ee0844a" providerId="ADAL" clId="{E586BFB9-C12F-486B-B210-270707E468CD}" dt="2022-09-14T04:09:54.390" v="31" actId="403"/>
        <pc:sldMkLst>
          <pc:docMk/>
          <pc:sldMk cId="1702148498" sldId="293"/>
        </pc:sldMkLst>
        <pc:spChg chg="mod">
          <ac:chgData name="Jerald Yoo" userId="e71aecb8-5887-4173-91fc-d5931ee0844a" providerId="ADAL" clId="{E586BFB9-C12F-486B-B210-270707E468CD}" dt="2022-09-14T04:09:54.390" v="31" actId="403"/>
          <ac:spMkLst>
            <pc:docMk/>
            <pc:sldMk cId="1702148498" sldId="293"/>
            <ac:spMk id="3" creationId="{00000000-0000-0000-0000-000000000000}"/>
          </ac:spMkLst>
        </pc:spChg>
        <pc:spChg chg="mod">
          <ac:chgData name="Jerald Yoo" userId="e71aecb8-5887-4173-91fc-d5931ee0844a" providerId="ADAL" clId="{E586BFB9-C12F-486B-B210-270707E468CD}" dt="2022-09-14T04:09:27.309" v="23" actId="403"/>
          <ac:spMkLst>
            <pc:docMk/>
            <pc:sldMk cId="1702148498" sldId="293"/>
            <ac:spMk id="4" creationId="{00000000-0000-0000-0000-000000000000}"/>
          </ac:spMkLst>
        </pc:spChg>
      </pc:sldChg>
      <pc:sldChg chg="modSp mod">
        <pc:chgData name="Jerald Yoo" userId="e71aecb8-5887-4173-91fc-d5931ee0844a" providerId="ADAL" clId="{E586BFB9-C12F-486B-B210-270707E468CD}" dt="2022-09-14T04:10:18.672" v="38" actId="403"/>
        <pc:sldMkLst>
          <pc:docMk/>
          <pc:sldMk cId="2352303083" sldId="294"/>
        </pc:sldMkLst>
        <pc:spChg chg="mod">
          <ac:chgData name="Jerald Yoo" userId="e71aecb8-5887-4173-91fc-d5931ee0844a" providerId="ADAL" clId="{E586BFB9-C12F-486B-B210-270707E468CD}" dt="2022-09-14T04:10:18.672" v="38" actId="403"/>
          <ac:spMkLst>
            <pc:docMk/>
            <pc:sldMk cId="2352303083" sldId="294"/>
            <ac:spMk id="6" creationId="{00000000-0000-0000-0000-000000000000}"/>
          </ac:spMkLst>
        </pc:spChg>
      </pc:sldChg>
      <pc:sldMasterChg chg="modSp mod modSldLayout">
        <pc:chgData name="Jerald Yoo" userId="e71aecb8-5887-4173-91fc-d5931ee0844a" providerId="ADAL" clId="{E586BFB9-C12F-486B-B210-270707E468CD}" dt="2022-09-14T04:07:31.575" v="1" actId="20577"/>
        <pc:sldMasterMkLst>
          <pc:docMk/>
          <pc:sldMasterMk cId="0" sldId="2147483648"/>
        </pc:sldMasterMkLst>
        <pc:spChg chg="mod">
          <ac:chgData name="Jerald Yoo" userId="e71aecb8-5887-4173-91fc-d5931ee0844a" providerId="ADAL" clId="{E586BFB9-C12F-486B-B210-270707E468CD}" dt="2022-09-14T04:07:27.174" v="0"/>
          <ac:spMkLst>
            <pc:docMk/>
            <pc:sldMasterMk cId="0" sldId="2147483648"/>
            <ac:spMk id="1026" creationId="{00000000-0000-0000-0000-000000000000}"/>
          </ac:spMkLst>
        </pc:spChg>
        <pc:spChg chg="mod">
          <ac:chgData name="Jerald Yoo" userId="e71aecb8-5887-4173-91fc-d5931ee0844a" providerId="ADAL" clId="{E586BFB9-C12F-486B-B210-270707E468CD}" dt="2022-09-14T04:07:27.174" v="0"/>
          <ac:spMkLst>
            <pc:docMk/>
            <pc:sldMasterMk cId="0" sldId="2147483648"/>
            <ac:spMk id="1027" creationId="{00000000-0000-0000-0000-000000000000}"/>
          </ac:spMkLst>
        </pc:spChg>
        <pc:spChg chg="mod">
          <ac:chgData name="Jerald Yoo" userId="e71aecb8-5887-4173-91fc-d5931ee0844a" providerId="ADAL" clId="{E586BFB9-C12F-486B-B210-270707E468CD}" dt="2022-09-14T04:07:31.575" v="1" actId="20577"/>
          <ac:spMkLst>
            <pc:docMk/>
            <pc:sldMasterMk cId="0" sldId="2147483648"/>
            <ac:spMk id="1029" creationId="{00000000-0000-0000-0000-000000000000}"/>
          </ac:spMkLst>
        </pc:spChg>
        <pc:spChg chg="mod">
          <ac:chgData name="Jerald Yoo" userId="e71aecb8-5887-4173-91fc-d5931ee0844a" providerId="ADAL" clId="{E586BFB9-C12F-486B-B210-270707E468CD}" dt="2022-09-14T04:07:27.174" v="0"/>
          <ac:spMkLst>
            <pc:docMk/>
            <pc:sldMasterMk cId="0" sldId="2147483648"/>
            <ac:spMk id="1030" creationId="{00000000-0000-0000-0000-000000000000}"/>
          </ac:spMkLst>
        </pc:spChg>
        <pc:graphicFrameChg chg="mod">
          <ac:chgData name="Jerald Yoo" userId="e71aecb8-5887-4173-91fc-d5931ee0844a" providerId="ADAL" clId="{E586BFB9-C12F-486B-B210-270707E468CD}" dt="2022-09-14T04:07:27.174" v="0"/>
          <ac:graphicFrameMkLst>
            <pc:docMk/>
            <pc:sldMasterMk cId="0" sldId="2147483648"/>
            <ac:graphicFrameMk id="1028" creationId="{00000000-0000-0000-0000-000000000000}"/>
          </ac:graphicFrameMkLst>
        </pc:graphicFrameChg>
        <pc:sldLayoutChg chg="modSp">
          <pc:chgData name="Jerald Yoo" userId="e71aecb8-5887-4173-91fc-d5931ee0844a" providerId="ADAL" clId="{E586BFB9-C12F-486B-B210-270707E468CD}" dt="2022-09-14T04:07:27.174" v="0"/>
          <pc:sldLayoutMkLst>
            <pc:docMk/>
            <pc:sldMasterMk cId="0" sldId="2147483648"/>
            <pc:sldLayoutMk cId="0" sldId="2147483649"/>
          </pc:sldLayoutMkLst>
          <pc:spChg chg="mod">
            <ac:chgData name="Jerald Yoo" userId="e71aecb8-5887-4173-91fc-d5931ee0844a" providerId="ADAL" clId="{E586BFB9-C12F-486B-B210-270707E468CD}" dt="2022-09-14T04:07:27.174" v="0"/>
            <ac:spMkLst>
              <pc:docMk/>
              <pc:sldMasterMk cId="0" sldId="2147483648"/>
              <pc:sldLayoutMk cId="0" sldId="2147483649"/>
              <ac:spMk id="2" creationId="{00000000-0000-0000-0000-000000000000}"/>
            </ac:spMkLst>
          </pc:spChg>
          <pc:spChg chg="mod">
            <ac:chgData name="Jerald Yoo" userId="e71aecb8-5887-4173-91fc-d5931ee0844a" providerId="ADAL" clId="{E586BFB9-C12F-486B-B210-270707E468CD}" dt="2022-09-14T04:07:27.174" v="0"/>
            <ac:spMkLst>
              <pc:docMk/>
              <pc:sldMasterMk cId="0" sldId="2147483648"/>
              <pc:sldLayoutMk cId="0" sldId="2147483649"/>
              <ac:spMk id="3" creationId="{00000000-0000-0000-0000-000000000000}"/>
            </ac:spMkLst>
          </pc:spChg>
        </pc:sldLayoutChg>
        <pc:sldLayoutChg chg="modSp">
          <pc:chgData name="Jerald Yoo" userId="e71aecb8-5887-4173-91fc-d5931ee0844a" providerId="ADAL" clId="{E586BFB9-C12F-486B-B210-270707E468CD}" dt="2022-09-14T04:07:27.174" v="0"/>
          <pc:sldLayoutMkLst>
            <pc:docMk/>
            <pc:sldMasterMk cId="0" sldId="2147483648"/>
            <pc:sldLayoutMk cId="0" sldId="2147483650"/>
          </pc:sldLayoutMkLst>
          <pc:spChg chg="mod">
            <ac:chgData name="Jerald Yoo" userId="e71aecb8-5887-4173-91fc-d5931ee0844a" providerId="ADAL" clId="{E586BFB9-C12F-486B-B210-270707E468CD}" dt="2022-09-14T04:07:27.174" v="0"/>
            <ac:spMkLst>
              <pc:docMk/>
              <pc:sldMasterMk cId="0" sldId="2147483648"/>
              <pc:sldLayoutMk cId="0" sldId="2147483650"/>
              <ac:spMk id="2" creationId="{00000000-0000-0000-0000-000000000000}"/>
            </ac:spMkLst>
          </pc:spChg>
          <pc:spChg chg="mod">
            <ac:chgData name="Jerald Yoo" userId="e71aecb8-5887-4173-91fc-d5931ee0844a" providerId="ADAL" clId="{E586BFB9-C12F-486B-B210-270707E468CD}" dt="2022-09-14T04:07:27.174" v="0"/>
            <ac:spMkLst>
              <pc:docMk/>
              <pc:sldMasterMk cId="0" sldId="2147483648"/>
              <pc:sldLayoutMk cId="0" sldId="2147483650"/>
              <ac:spMk id="3" creationId="{00000000-0000-0000-0000-000000000000}"/>
            </ac:spMkLst>
          </pc:spChg>
        </pc:sldLayoutChg>
      </pc:sldMasterChg>
    </pc:docChg>
  </pc:docChgLst>
  <pc:docChgLst>
    <pc:chgData name="Jerald Yoo" userId="e71aecb8-5887-4173-91fc-d5931ee0844a" providerId="ADAL" clId="{5648824F-EF34-4584-825E-BA068B0A2F8A}"/>
    <pc:docChg chg="modSld modMainMaster">
      <pc:chgData name="Jerald Yoo" userId="e71aecb8-5887-4173-91fc-d5931ee0844a" providerId="ADAL" clId="{5648824F-EF34-4584-825E-BA068B0A2F8A}" dt="2020-08-28T06:16:48.326" v="79" actId="20577"/>
      <pc:docMkLst>
        <pc:docMk/>
      </pc:docMkLst>
      <pc:sldChg chg="modSp">
        <pc:chgData name="Jerald Yoo" userId="e71aecb8-5887-4173-91fc-d5931ee0844a" providerId="ADAL" clId="{5648824F-EF34-4584-825E-BA068B0A2F8A}" dt="2020-08-28T06:16:36.111" v="77" actId="6549"/>
        <pc:sldMkLst>
          <pc:docMk/>
          <pc:sldMk cId="0" sldId="270"/>
        </pc:sldMkLst>
        <pc:spChg chg="mod">
          <ac:chgData name="Jerald Yoo" userId="e71aecb8-5887-4173-91fc-d5931ee0844a" providerId="ADAL" clId="{5648824F-EF34-4584-825E-BA068B0A2F8A}" dt="2020-08-28T06:16:36.111" v="77" actId="6549"/>
          <ac:spMkLst>
            <pc:docMk/>
            <pc:sldMk cId="0" sldId="270"/>
            <ac:spMk id="2" creationId="{00000000-0000-0000-0000-000000000000}"/>
          </ac:spMkLst>
        </pc:spChg>
      </pc:sldChg>
      <pc:sldMasterChg chg="modSp">
        <pc:chgData name="Jerald Yoo" userId="e71aecb8-5887-4173-91fc-d5931ee0844a" providerId="ADAL" clId="{5648824F-EF34-4584-825E-BA068B0A2F8A}" dt="2020-08-28T06:16:48.326" v="79" actId="20577"/>
        <pc:sldMasterMkLst>
          <pc:docMk/>
          <pc:sldMasterMk cId="0" sldId="2147483648"/>
        </pc:sldMasterMkLst>
        <pc:spChg chg="mod">
          <ac:chgData name="Jerald Yoo" userId="e71aecb8-5887-4173-91fc-d5931ee0844a" providerId="ADAL" clId="{5648824F-EF34-4584-825E-BA068B0A2F8A}" dt="2020-08-28T06:16:48.326" v="79" actId="20577"/>
          <ac:spMkLst>
            <pc:docMk/>
            <pc:sldMasterMk cId="0" sldId="2147483648"/>
            <ac:spMk id="1029" creationId="{00000000-0000-0000-0000-000000000000}"/>
          </ac:spMkLst>
        </pc:spChg>
      </pc:sldMasterChg>
    </pc:docChg>
  </pc:docChgLst>
  <pc:docChgLst>
    <pc:chgData name="Jerald Yoo" userId="e71aecb8-5887-4173-91fc-d5931ee0844a" providerId="ADAL" clId="{62B90D4B-B61B-4914-8821-214E3A6FAF18}"/>
    <pc:docChg chg="modSld modMainMaster">
      <pc:chgData name="Jerald Yoo" userId="e71aecb8-5887-4173-91fc-d5931ee0844a" providerId="ADAL" clId="{62B90D4B-B61B-4914-8821-214E3A6FAF18}" dt="2021-08-09T13:49:18.597" v="3" actId="6549"/>
      <pc:docMkLst>
        <pc:docMk/>
      </pc:docMkLst>
      <pc:sldChg chg="modSp mod">
        <pc:chgData name="Jerald Yoo" userId="e71aecb8-5887-4173-91fc-d5931ee0844a" providerId="ADAL" clId="{62B90D4B-B61B-4914-8821-214E3A6FAF18}" dt="2021-08-09T13:49:18.597" v="3" actId="6549"/>
        <pc:sldMkLst>
          <pc:docMk/>
          <pc:sldMk cId="0" sldId="270"/>
        </pc:sldMkLst>
        <pc:spChg chg="mod">
          <ac:chgData name="Jerald Yoo" userId="e71aecb8-5887-4173-91fc-d5931ee0844a" providerId="ADAL" clId="{62B90D4B-B61B-4914-8821-214E3A6FAF18}" dt="2021-08-09T13:49:18.597" v="3" actId="6549"/>
          <ac:spMkLst>
            <pc:docMk/>
            <pc:sldMk cId="0" sldId="270"/>
            <ac:spMk id="2" creationId="{00000000-0000-0000-0000-000000000000}"/>
          </ac:spMkLst>
        </pc:spChg>
      </pc:sldChg>
      <pc:sldMasterChg chg="modSp mod">
        <pc:chgData name="Jerald Yoo" userId="e71aecb8-5887-4173-91fc-d5931ee0844a" providerId="ADAL" clId="{62B90D4B-B61B-4914-8821-214E3A6FAF18}" dt="2021-08-09T13:48:59.587" v="1" actId="20577"/>
        <pc:sldMasterMkLst>
          <pc:docMk/>
          <pc:sldMasterMk cId="0" sldId="2147483648"/>
        </pc:sldMasterMkLst>
        <pc:spChg chg="mod">
          <ac:chgData name="Jerald Yoo" userId="e71aecb8-5887-4173-91fc-d5931ee0844a" providerId="ADAL" clId="{62B90D4B-B61B-4914-8821-214E3A6FAF18}" dt="2021-08-09T13:48:59.587" v="1" actId="20577"/>
          <ac:spMkLst>
            <pc:docMk/>
            <pc:sldMasterMk cId="0" sldId="2147483648"/>
            <ac:spMk id="1029" creationId="{00000000-0000-0000-0000-00000000000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07E0373D-8D3F-4EAE-89C7-B2A8FFA02FE4}" type="datetimeFigureOut">
              <a:rPr lang="ja-JP" altLang="en-US"/>
              <a:pPr/>
              <a:t>2023/9/13</a:t>
            </a:fld>
            <a:endParaRPr lang="en-US" altLang="ja-JP"/>
          </a:p>
        </p:txBody>
      </p:sp>
      <p:sp>
        <p:nvSpPr>
          <p:cNvPr id="1229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362053DE-98C1-422F-9E88-8D547094F925}" type="slidenum">
              <a:rPr lang="ja-JP" altLang="en-US"/>
              <a:pPr/>
              <a:t>‹#›</a:t>
            </a:fld>
            <a:endParaRPr lang="en-US" altLang="ja-JP"/>
          </a:p>
        </p:txBody>
      </p:sp>
    </p:spTree>
    <p:extLst>
      <p:ext uri="{BB962C8B-B14F-4D97-AF65-F5344CB8AC3E}">
        <p14:creationId xmlns:p14="http://schemas.microsoft.com/office/powerpoint/2010/main" val="8279044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슬라이드 이미지 개체 틀 1"/>
          <p:cNvSpPr>
            <a:spLocks noGrp="1" noRot="1" noChangeAspect="1" noTextEdit="1"/>
          </p:cNvSpPr>
          <p:nvPr>
            <p:ph type="sldImg"/>
          </p:nvPr>
        </p:nvSpPr>
        <p:spPr>
          <a:xfrm>
            <a:off x="381000" y="685800"/>
            <a:ext cx="6096000" cy="3429000"/>
          </a:xfrm>
          <a:ln/>
        </p:spPr>
      </p:sp>
      <p:sp>
        <p:nvSpPr>
          <p:cNvPr id="13315" name="슬라이드 노트 개체 틀 2"/>
          <p:cNvSpPr>
            <a:spLocks noGrp="1"/>
          </p:cNvSpPr>
          <p:nvPr>
            <p:ph type="body" idx="1"/>
          </p:nvPr>
        </p:nvSpPr>
        <p:spPr>
          <a:noFill/>
          <a:ln/>
        </p:spPr>
        <p:txBody>
          <a:bodyPr/>
          <a:lstStyle/>
          <a:p>
            <a:endParaRPr lang="ko-KR" altLang="en-US"/>
          </a:p>
        </p:txBody>
      </p:sp>
      <p:sp>
        <p:nvSpPr>
          <p:cNvPr id="13316" name="슬라이드 번호 개체 틀 3"/>
          <p:cNvSpPr>
            <a:spLocks noGrp="1"/>
          </p:cNvSpPr>
          <p:nvPr>
            <p:ph type="sldNum" sz="quarter" idx="5"/>
          </p:nvPr>
        </p:nvSpPr>
        <p:spPr>
          <a:noFill/>
        </p:spPr>
        <p:txBody>
          <a:bodyPr/>
          <a:lstStyle/>
          <a:p>
            <a:fld id="{EFCD52FB-32B4-4831-9846-340B62961A1C}" type="slidenum">
              <a:rPr lang="ja-JP" altLang="en-US"/>
              <a:pPr/>
              <a:t>1</a:t>
            </a:fld>
            <a:endParaRPr lang="en-US" altLang="ja-JP"/>
          </a:p>
        </p:txBody>
      </p:sp>
    </p:spTree>
    <p:extLst>
      <p:ext uri="{BB962C8B-B14F-4D97-AF65-F5344CB8AC3E}">
        <p14:creationId xmlns:p14="http://schemas.microsoft.com/office/powerpoint/2010/main" val="2519408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슬라이드 이미지 개체 틀 1"/>
          <p:cNvSpPr>
            <a:spLocks noGrp="1" noRot="1" noChangeAspect="1" noTextEdit="1"/>
          </p:cNvSpPr>
          <p:nvPr>
            <p:ph type="sldImg"/>
          </p:nvPr>
        </p:nvSpPr>
        <p:spPr>
          <a:xfrm>
            <a:off x="381000" y="685800"/>
            <a:ext cx="6096000" cy="3429000"/>
          </a:xfrm>
          <a:ln/>
        </p:spPr>
      </p:sp>
      <p:sp>
        <p:nvSpPr>
          <p:cNvPr id="14339" name="슬라이드 노트 개체 틀 2"/>
          <p:cNvSpPr>
            <a:spLocks noGrp="1"/>
          </p:cNvSpPr>
          <p:nvPr>
            <p:ph type="body" idx="1"/>
          </p:nvPr>
        </p:nvSpPr>
        <p:spPr>
          <a:noFill/>
          <a:ln/>
        </p:spPr>
        <p:txBody>
          <a:bodyPr/>
          <a:lstStyle/>
          <a:p>
            <a:endParaRPr lang="ko-KR" altLang="en-US"/>
          </a:p>
        </p:txBody>
      </p:sp>
      <p:sp>
        <p:nvSpPr>
          <p:cNvPr id="14340" name="슬라이드 번호 개체 틀 3"/>
          <p:cNvSpPr>
            <a:spLocks noGrp="1"/>
          </p:cNvSpPr>
          <p:nvPr>
            <p:ph type="sldNum" sz="quarter" idx="5"/>
          </p:nvPr>
        </p:nvSpPr>
        <p:spPr>
          <a:noFill/>
        </p:spPr>
        <p:txBody>
          <a:bodyPr/>
          <a:lstStyle/>
          <a:p>
            <a:fld id="{CC9478E8-B514-4BBA-9995-0EFA4FBED081}" type="slidenum">
              <a:rPr lang="ja-JP" altLang="en-US"/>
              <a:pPr/>
              <a:t>2</a:t>
            </a:fld>
            <a:endParaRPr lang="en-US" altLang="ja-JP"/>
          </a:p>
        </p:txBody>
      </p:sp>
    </p:spTree>
    <p:extLst>
      <p:ext uri="{BB962C8B-B14F-4D97-AF65-F5344CB8AC3E}">
        <p14:creationId xmlns:p14="http://schemas.microsoft.com/office/powerpoint/2010/main" val="2211650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슬라이드 이미지 개체 틀 1"/>
          <p:cNvSpPr>
            <a:spLocks noGrp="1" noRot="1" noChangeAspect="1" noTextEdit="1"/>
          </p:cNvSpPr>
          <p:nvPr>
            <p:ph type="sldImg"/>
          </p:nvPr>
        </p:nvSpPr>
        <p:spPr>
          <a:xfrm>
            <a:off x="381000" y="685800"/>
            <a:ext cx="6096000" cy="3429000"/>
          </a:xfrm>
          <a:ln/>
        </p:spPr>
      </p:sp>
      <p:sp>
        <p:nvSpPr>
          <p:cNvPr id="15363" name="슬라이드 노트 개체 틀 2"/>
          <p:cNvSpPr>
            <a:spLocks noGrp="1"/>
          </p:cNvSpPr>
          <p:nvPr>
            <p:ph type="body" idx="1"/>
          </p:nvPr>
        </p:nvSpPr>
        <p:spPr>
          <a:noFill/>
          <a:ln/>
        </p:spPr>
        <p:txBody>
          <a:bodyPr/>
          <a:lstStyle/>
          <a:p>
            <a:endParaRPr lang="ko-KR" altLang="en-US"/>
          </a:p>
        </p:txBody>
      </p:sp>
      <p:sp>
        <p:nvSpPr>
          <p:cNvPr id="15364" name="슬라이드 번호 개체 틀 3"/>
          <p:cNvSpPr>
            <a:spLocks noGrp="1"/>
          </p:cNvSpPr>
          <p:nvPr>
            <p:ph type="sldNum" sz="quarter" idx="5"/>
          </p:nvPr>
        </p:nvSpPr>
        <p:spPr>
          <a:noFill/>
        </p:spPr>
        <p:txBody>
          <a:bodyPr/>
          <a:lstStyle/>
          <a:p>
            <a:fld id="{A7CE4D67-F527-4AA0-A00A-861A1B58B529}" type="slidenum">
              <a:rPr lang="ja-JP" altLang="en-US"/>
              <a:pPr/>
              <a:t>4</a:t>
            </a:fld>
            <a:endParaRPr lang="en-US" altLang="ja-JP"/>
          </a:p>
        </p:txBody>
      </p:sp>
    </p:spTree>
    <p:extLst>
      <p:ext uri="{BB962C8B-B14F-4D97-AF65-F5344CB8AC3E}">
        <p14:creationId xmlns:p14="http://schemas.microsoft.com/office/powerpoint/2010/main" val="3913087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09600" y="76200"/>
            <a:ext cx="10972800" cy="1143000"/>
          </a:xfrm>
        </p:spPr>
        <p:txBody>
          <a:bodyPr/>
          <a:lstStyle/>
          <a:p>
            <a:r>
              <a:rPr lang="zh-TW" altLang="en-US" dirty="0"/>
              <a:t>按一下以編輯母片標題樣式</a:t>
            </a:r>
          </a:p>
        </p:txBody>
      </p:sp>
      <p:sp>
        <p:nvSpPr>
          <p:cNvPr id="3" name="內容版面配置區 2"/>
          <p:cNvSpPr>
            <a:spLocks noGrp="1"/>
          </p:cNvSpPr>
          <p:nvPr>
            <p:ph idx="1"/>
          </p:nvPr>
        </p:nvSpPr>
        <p:spPr>
          <a:xfrm>
            <a:off x="609600" y="1295401"/>
            <a:ext cx="10972800" cy="4830763"/>
          </a:xfrm>
        </p:spPr>
        <p:txBody>
          <a:bodyPr/>
          <a:lstStyle>
            <a:lvl1pPr>
              <a:defRPr sz="2600"/>
            </a:lvl1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6"/>
          <p:cNvSpPr>
            <a:spLocks noGrp="1" noChangeArrowheads="1"/>
          </p:cNvSpPr>
          <p:nvPr>
            <p:ph type="sldNum" sz="quarter" idx="10"/>
          </p:nvPr>
        </p:nvSpPr>
        <p:spPr>
          <a:ln/>
        </p:spPr>
        <p:txBody>
          <a:bodyPr/>
          <a:lstStyle>
            <a:lvl1pPr>
              <a:defRPr/>
            </a:lvl1pPr>
          </a:lstStyle>
          <a:p>
            <a:fld id="{4CAF89B4-DB56-47DB-B257-53A4B5264947}"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400" y="2130426"/>
            <a:ext cx="10363200" cy="1470025"/>
          </a:xfrm>
        </p:spPr>
        <p:txBody>
          <a:bodyPr/>
          <a:lstStyle/>
          <a:p>
            <a:r>
              <a:rPr lang="zh-TW" altLang="en-US" dirty="0"/>
              <a:t>按一下以編輯母片標題樣式</a:t>
            </a:r>
          </a:p>
        </p:txBody>
      </p:sp>
      <p:sp>
        <p:nvSpPr>
          <p:cNvPr id="3" name="副標題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6"/>
          <p:cNvSpPr>
            <a:spLocks noGrp="1" noChangeArrowheads="1"/>
          </p:cNvSpPr>
          <p:nvPr>
            <p:ph type="sldNum" sz="quarter" idx="10"/>
          </p:nvPr>
        </p:nvSpPr>
        <p:spPr>
          <a:ln/>
        </p:spPr>
        <p:txBody>
          <a:bodyPr/>
          <a:lstStyle>
            <a:lvl1pPr>
              <a:defRPr/>
            </a:lvl1pPr>
          </a:lstStyle>
          <a:p>
            <a:fld id="{56247BF3-6255-4046-9AC4-DE939100E212}"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CD0E9149-68EB-4ACF-9DEB-8C57727CBB7E}"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oleObject" Target="../embeddings/oleObject1.bin"/><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76200"/>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dirty="0"/>
              <a:t>Click to edit Master title style</a:t>
            </a:r>
          </a:p>
        </p:txBody>
      </p:sp>
      <p:sp>
        <p:nvSpPr>
          <p:cNvPr id="1027" name="Rectangle 3"/>
          <p:cNvSpPr>
            <a:spLocks noGrp="1" noChangeArrowheads="1"/>
          </p:cNvSpPr>
          <p:nvPr>
            <p:ph type="body" idx="1"/>
          </p:nvPr>
        </p:nvSpPr>
        <p:spPr bwMode="auto">
          <a:xfrm>
            <a:off x="609600" y="1295401"/>
            <a:ext cx="1097280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p>
        </p:txBody>
      </p:sp>
      <p:graphicFrame>
        <p:nvGraphicFramePr>
          <p:cNvPr id="1028" name="Object 12"/>
          <p:cNvGraphicFramePr>
            <a:graphicFrameLocks noChangeAspect="1"/>
          </p:cNvGraphicFramePr>
          <p:nvPr/>
        </p:nvGraphicFramePr>
        <p:xfrm>
          <a:off x="0" y="6400800"/>
          <a:ext cx="5892800" cy="457200"/>
        </p:xfrm>
        <a:graphic>
          <a:graphicData uri="http://schemas.openxmlformats.org/presentationml/2006/ole">
            <mc:AlternateContent xmlns:mc="http://schemas.openxmlformats.org/markup-compatibility/2006">
              <mc:Choice xmlns:v="urn:schemas-microsoft-com:vml" Requires="v">
                <p:oleObj name="Image" r:id="rId5" imgW="2941077" imgH="304569" progId="Photoshop.Image.8">
                  <p:embed/>
                </p:oleObj>
              </mc:Choice>
              <mc:Fallback>
                <p:oleObj name="Image" r:id="rId5" imgW="2941077" imgH="304569" progId="Photoshop.Image.8">
                  <p:embed/>
                  <p:pic>
                    <p:nvPicPr>
                      <p:cNvPr id="1028"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400800"/>
                        <a:ext cx="5892800" cy="45720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029" name="Rectangle 7"/>
          <p:cNvSpPr>
            <a:spLocks noChangeArrowheads="1"/>
          </p:cNvSpPr>
          <p:nvPr userDrawn="1"/>
        </p:nvSpPr>
        <p:spPr bwMode="auto">
          <a:xfrm>
            <a:off x="0" y="6400800"/>
            <a:ext cx="12192000" cy="457200"/>
          </a:xfrm>
          <a:prstGeom prst="rect">
            <a:avLst/>
          </a:prstGeom>
          <a:solidFill>
            <a:srgbClr val="003366"/>
          </a:solidFill>
          <a:ln w="9525">
            <a:solidFill>
              <a:schemeClr val="tx1"/>
            </a:solidFill>
            <a:miter lim="800000"/>
            <a:headEnd/>
            <a:tailEnd/>
          </a:ln>
        </p:spPr>
        <p:txBody>
          <a:bodyPr wrap="none" anchor="ctr"/>
          <a:lstStyle/>
          <a:p>
            <a:r>
              <a:rPr lang="en-CA" altLang="zh-TW" sz="2600" b="1" dirty="0">
                <a:solidFill>
                  <a:schemeClr val="bg1"/>
                </a:solidFill>
                <a:latin typeface="Arial Narrow" pitchFamily="34" charset="0"/>
                <a:ea typeface="PMingLiU" pitchFamily="18" charset="-120"/>
              </a:rPr>
              <a:t>ISSCC 2024</a:t>
            </a:r>
            <a:r>
              <a:rPr lang="zh-TW" altLang="en-CA" sz="2600" b="1" dirty="0">
                <a:solidFill>
                  <a:schemeClr val="bg1"/>
                </a:solidFill>
                <a:latin typeface="Arial Narrow" pitchFamily="34" charset="0"/>
                <a:ea typeface="PMingLiU" pitchFamily="18" charset="-120"/>
              </a:rPr>
              <a:t> </a:t>
            </a:r>
            <a:r>
              <a:rPr lang="en-CA" altLang="zh-TW" sz="2600" b="1" dirty="0">
                <a:solidFill>
                  <a:schemeClr val="bg1"/>
                </a:solidFill>
                <a:latin typeface="Arial Narrow" pitchFamily="34" charset="0"/>
                <a:ea typeface="PMingLiU" pitchFamily="18" charset="-120"/>
              </a:rPr>
              <a:t>Student Research Preview</a:t>
            </a:r>
            <a:endParaRPr lang="en-US" altLang="zh-TW" sz="2600" b="1" dirty="0">
              <a:solidFill>
                <a:schemeClr val="bg1"/>
              </a:solidFill>
              <a:latin typeface="Arial Narrow" pitchFamily="34" charset="0"/>
              <a:ea typeface="PMingLiU" pitchFamily="18" charset="-120"/>
            </a:endParaRPr>
          </a:p>
        </p:txBody>
      </p:sp>
      <p:sp>
        <p:nvSpPr>
          <p:cNvPr id="1030" name="Rectangle 6"/>
          <p:cNvSpPr>
            <a:spLocks noGrp="1" noChangeArrowheads="1"/>
          </p:cNvSpPr>
          <p:nvPr>
            <p:ph type="sldNum" sz="quarter" idx="4"/>
          </p:nvPr>
        </p:nvSpPr>
        <p:spPr bwMode="auto">
          <a:xfrm>
            <a:off x="8636000" y="6477001"/>
            <a:ext cx="3251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ea typeface="PMingLiU" pitchFamily="18" charset="-120"/>
              </a:defRPr>
            </a:lvl1pPr>
          </a:lstStyle>
          <a:p>
            <a:fld id="{D9BCE4D7-9144-41ED-BBBC-8D53CA1DB091}"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Lst>
  <p:hf hdr="0" ftr="0" dt="0"/>
  <p:txStyles>
    <p:titleStyle>
      <a:lvl1pPr algn="ctr" rtl="0" eaLnBrk="0" fontAlgn="base" hangingPunct="0">
        <a:spcBef>
          <a:spcPct val="0"/>
        </a:spcBef>
        <a:spcAft>
          <a:spcPct val="0"/>
        </a:spcAft>
        <a:defRPr sz="4000" b="1">
          <a:solidFill>
            <a:srgbClr val="003399"/>
          </a:solidFill>
          <a:latin typeface="+mj-lt"/>
          <a:ea typeface="+mj-ea"/>
          <a:cs typeface="+mj-cs"/>
        </a:defRPr>
      </a:lvl1pPr>
      <a:lvl2pPr algn="ctr" rtl="0" eaLnBrk="0" fontAlgn="base" hangingPunct="0">
        <a:spcBef>
          <a:spcPct val="0"/>
        </a:spcBef>
        <a:spcAft>
          <a:spcPct val="0"/>
        </a:spcAft>
        <a:defRPr sz="4400" b="1">
          <a:solidFill>
            <a:srgbClr val="003399"/>
          </a:solidFill>
          <a:latin typeface="Arial" charset="0"/>
        </a:defRPr>
      </a:lvl2pPr>
      <a:lvl3pPr algn="ctr" rtl="0" eaLnBrk="0" fontAlgn="base" hangingPunct="0">
        <a:spcBef>
          <a:spcPct val="0"/>
        </a:spcBef>
        <a:spcAft>
          <a:spcPct val="0"/>
        </a:spcAft>
        <a:defRPr sz="4400" b="1">
          <a:solidFill>
            <a:srgbClr val="003399"/>
          </a:solidFill>
          <a:latin typeface="Arial" charset="0"/>
        </a:defRPr>
      </a:lvl3pPr>
      <a:lvl4pPr algn="ctr" rtl="0" eaLnBrk="0" fontAlgn="base" hangingPunct="0">
        <a:spcBef>
          <a:spcPct val="0"/>
        </a:spcBef>
        <a:spcAft>
          <a:spcPct val="0"/>
        </a:spcAft>
        <a:defRPr sz="4400" b="1">
          <a:solidFill>
            <a:srgbClr val="003399"/>
          </a:solidFill>
          <a:latin typeface="Arial" charset="0"/>
        </a:defRPr>
      </a:lvl4pPr>
      <a:lvl5pPr algn="ctr" rtl="0" eaLnBrk="0" fontAlgn="base" hangingPunct="0">
        <a:spcBef>
          <a:spcPct val="0"/>
        </a:spcBef>
        <a:spcAft>
          <a:spcPct val="0"/>
        </a:spcAft>
        <a:defRPr sz="4400" b="1">
          <a:solidFill>
            <a:srgbClr val="003399"/>
          </a:solidFill>
          <a:latin typeface="Arial" charset="0"/>
        </a:defRPr>
      </a:lvl5pPr>
      <a:lvl6pPr marL="457200" algn="ctr" rtl="0" fontAlgn="base">
        <a:spcBef>
          <a:spcPct val="0"/>
        </a:spcBef>
        <a:spcAft>
          <a:spcPct val="0"/>
        </a:spcAft>
        <a:defRPr sz="4400" b="1">
          <a:solidFill>
            <a:srgbClr val="003399"/>
          </a:solidFill>
          <a:latin typeface="Arial" charset="0"/>
        </a:defRPr>
      </a:lvl6pPr>
      <a:lvl7pPr marL="914400" algn="ctr" rtl="0" fontAlgn="base">
        <a:spcBef>
          <a:spcPct val="0"/>
        </a:spcBef>
        <a:spcAft>
          <a:spcPct val="0"/>
        </a:spcAft>
        <a:defRPr sz="4400" b="1">
          <a:solidFill>
            <a:srgbClr val="003399"/>
          </a:solidFill>
          <a:latin typeface="Arial" charset="0"/>
        </a:defRPr>
      </a:lvl7pPr>
      <a:lvl8pPr marL="1371600" algn="ctr" rtl="0" fontAlgn="base">
        <a:spcBef>
          <a:spcPct val="0"/>
        </a:spcBef>
        <a:spcAft>
          <a:spcPct val="0"/>
        </a:spcAft>
        <a:defRPr sz="4400" b="1">
          <a:solidFill>
            <a:srgbClr val="003399"/>
          </a:solidFill>
          <a:latin typeface="Arial" charset="0"/>
        </a:defRPr>
      </a:lvl8pPr>
      <a:lvl9pPr marL="1828800" algn="ctr" rtl="0" fontAlgn="base">
        <a:spcBef>
          <a:spcPct val="0"/>
        </a:spcBef>
        <a:spcAft>
          <a:spcPct val="0"/>
        </a:spcAft>
        <a:defRPr sz="44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papers2.org/isscc-srp202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jyoo@nus.edu.s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제목 1"/>
          <p:cNvSpPr>
            <a:spLocks noGrp="1"/>
          </p:cNvSpPr>
          <p:nvPr>
            <p:ph type="title"/>
          </p:nvPr>
        </p:nvSpPr>
        <p:spPr/>
        <p:txBody>
          <a:bodyPr/>
          <a:lstStyle/>
          <a:p>
            <a:r>
              <a:rPr lang="en-US" altLang="ko-KR" dirty="0">
                <a:ea typeface="굴림" pitchFamily="34" charset="-127"/>
              </a:rPr>
              <a:t>Submission Instructions</a:t>
            </a:r>
            <a:endParaRPr lang="ko-KR" altLang="en-US" dirty="0">
              <a:ea typeface="굴림" pitchFamily="34" charset="-127"/>
            </a:endParaRPr>
          </a:p>
        </p:txBody>
      </p:sp>
      <p:sp>
        <p:nvSpPr>
          <p:cNvPr id="2" name="Content Placeholder 1"/>
          <p:cNvSpPr>
            <a:spLocks noGrp="1"/>
          </p:cNvSpPr>
          <p:nvPr>
            <p:ph idx="1"/>
          </p:nvPr>
        </p:nvSpPr>
        <p:spPr/>
        <p:txBody>
          <a:bodyPr/>
          <a:lstStyle/>
          <a:p>
            <a:r>
              <a:rPr lang="en-US" sz="2800" dirty="0"/>
              <a:t>Please follow the procedure below to submit to the SRP:</a:t>
            </a:r>
          </a:p>
          <a:p>
            <a:pPr marL="857250" lvl="1" indent="-457200">
              <a:buFont typeface="+mj-lt"/>
              <a:buAutoNum type="arabicPeriod"/>
            </a:pPr>
            <a:r>
              <a:rPr lang="en-US" dirty="0"/>
              <a:t>Complete this PowerPoint template and submit it at </a:t>
            </a:r>
            <a:r>
              <a:rPr lang="en-US" dirty="0">
                <a:hlinkClick r:id="rId3"/>
              </a:rPr>
              <a:t>https://epapers2.org/isscc-srp2024</a:t>
            </a:r>
            <a:r>
              <a:rPr lang="en-US" dirty="0"/>
              <a:t> </a:t>
            </a:r>
            <a:br>
              <a:rPr lang="en-US" dirty="0"/>
            </a:br>
            <a:r>
              <a:rPr lang="en-US" i="1" dirty="0"/>
              <a:t>Note: Slides 2-to-6 do not count towards 5-slide limit</a:t>
            </a:r>
          </a:p>
          <a:p>
            <a:pPr marL="857250" lvl="1" indent="-457200">
              <a:buFont typeface="+mj-lt"/>
              <a:buAutoNum type="arabicPeriod"/>
            </a:pPr>
            <a:r>
              <a:rPr lang="en-US" dirty="0"/>
              <a:t>Upon upload, you will receive a submission ID via email. Please provide this ID to your advisor.</a:t>
            </a:r>
          </a:p>
          <a:p>
            <a:pPr marL="857250" lvl="1" indent="-457200">
              <a:buFont typeface="+mj-lt"/>
              <a:buAutoNum type="arabicPeriod"/>
            </a:pPr>
            <a:r>
              <a:rPr lang="en-US" dirty="0"/>
              <a:t>Ask your advisor to fill in the endorsement PowerPoint file. This file must be sent directly to the SRP </a:t>
            </a:r>
            <a:r>
              <a:rPr lang="en-US" dirty="0" err="1"/>
              <a:t>co-chair</a:t>
            </a:r>
            <a:r>
              <a:rPr lang="en-US" dirty="0"/>
              <a:t>, Professor Jerald Yoo via e-mail at </a:t>
            </a:r>
            <a:r>
              <a:rPr lang="en-US" dirty="0">
                <a:hlinkClick r:id="rId4"/>
              </a:rPr>
              <a:t>jyoo@nus.edu.sg</a:t>
            </a:r>
            <a:r>
              <a:rPr lang="en-US" dirty="0"/>
              <a:t> (Students do NOT send e-mail)</a:t>
            </a:r>
          </a:p>
          <a:p>
            <a:pPr marL="1200150" lvl="2" indent="-342900"/>
            <a:r>
              <a:rPr lang="en-US" sz="2000" dirty="0"/>
              <a:t>Your advisor will receive an acknowledgment by email within a couple of days after the endorsement file is received. If you do not receive the acknowledgment within a couple of days of the submission, please send an email to Professor Jerald Yoo at </a:t>
            </a:r>
            <a:r>
              <a:rPr lang="en-US" sz="2000" dirty="0">
                <a:hlinkClick r:id="rId4"/>
              </a:rPr>
              <a:t>jyoo@nus.edu.sg</a:t>
            </a:r>
            <a:r>
              <a:rPr lang="en-US" sz="2000" dirty="0"/>
              <a:t>. </a:t>
            </a:r>
          </a:p>
        </p:txBody>
      </p:sp>
      <p:sp>
        <p:nvSpPr>
          <p:cNvPr id="2052" name="슬라이드 번호 개체 틀 3"/>
          <p:cNvSpPr>
            <a:spLocks noGrp="1"/>
          </p:cNvSpPr>
          <p:nvPr>
            <p:ph type="sldNum" sz="quarter" idx="10"/>
          </p:nvPr>
        </p:nvSpPr>
        <p:spPr>
          <a:noFill/>
        </p:spPr>
        <p:txBody>
          <a:bodyPr/>
          <a:lstStyle/>
          <a:p>
            <a:fld id="{419BFA8D-09E6-4977-BCAE-442D292DBA73}" type="slidenum">
              <a:rPr lang="en-US" altLang="zh-TW"/>
              <a:pPr/>
              <a:t>1</a:t>
            </a:fld>
            <a:endParaRPr lang="en-US" altLang="zh-TW"/>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Research Details (4/5)</a:t>
            </a:r>
          </a:p>
        </p:txBody>
      </p:sp>
      <p:sp>
        <p:nvSpPr>
          <p:cNvPr id="4" name="Content Placeholder 3"/>
          <p:cNvSpPr>
            <a:spLocks noGrp="1"/>
          </p:cNvSpPr>
          <p:nvPr>
            <p:ph idx="1"/>
          </p:nvPr>
        </p:nvSpPr>
        <p:spPr/>
        <p:txBody>
          <a:bodyPr/>
          <a:lstStyle/>
          <a:p>
            <a:r>
              <a:rPr lang="en-US" sz="2800" dirty="0"/>
              <a:t>Guidelines for color usage:</a:t>
            </a:r>
          </a:p>
          <a:p>
            <a:pPr lvl="1"/>
            <a:r>
              <a:rPr lang="en-US" sz="2800" dirty="0"/>
              <a:t>Use extra-wide line widths for colored lines.</a:t>
            </a:r>
          </a:p>
          <a:p>
            <a:pPr lvl="1"/>
            <a:r>
              <a:rPr lang="en-US" sz="2800" dirty="0"/>
              <a:t>Use a minimum line width of 2-point for lines in drawings and schematics</a:t>
            </a:r>
          </a:p>
          <a:p>
            <a:pPr lvl="1"/>
            <a:r>
              <a:rPr lang="en-US" sz="2800" dirty="0"/>
              <a:t>No logos, advertising, or BORDERS, are allowed</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10</a:t>
            </a:fld>
            <a:endParaRPr lang="en-US" altLang="zh-TW"/>
          </a:p>
        </p:txBody>
      </p:sp>
    </p:spTree>
    <p:extLst>
      <p:ext uri="{BB962C8B-B14F-4D97-AF65-F5344CB8AC3E}">
        <p14:creationId xmlns:p14="http://schemas.microsoft.com/office/powerpoint/2010/main" val="1702148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Research Details (5/5)</a:t>
            </a:r>
          </a:p>
        </p:txBody>
      </p:sp>
      <p:sp>
        <p:nvSpPr>
          <p:cNvPr id="4" name="Content Placeholder 3"/>
          <p:cNvSpPr>
            <a:spLocks noGrp="1"/>
          </p:cNvSpPr>
          <p:nvPr>
            <p:ph idx="1"/>
          </p:nvPr>
        </p:nvSpPr>
        <p:spPr/>
        <p:txBody>
          <a:bodyPr/>
          <a:lstStyle/>
          <a:p>
            <a:r>
              <a:rPr lang="en-US" sz="2800" dirty="0"/>
              <a:t>Guidelines for font style and sizing:</a:t>
            </a:r>
          </a:p>
          <a:p>
            <a:pPr lvl="1"/>
            <a:r>
              <a:rPr lang="en-US" sz="2800" dirty="0"/>
              <a:t>Use up to 5 slides to describe the research</a:t>
            </a:r>
          </a:p>
          <a:p>
            <a:pPr lvl="1"/>
            <a:r>
              <a:rPr lang="en-US" sz="2800" dirty="0"/>
              <a:t>Use Arial font, with the following size:</a:t>
            </a:r>
          </a:p>
          <a:p>
            <a:pPr lvl="2"/>
            <a:r>
              <a:rPr lang="en-US" sz="2800" dirty="0"/>
              <a:t>36 to 44 point for titles</a:t>
            </a:r>
          </a:p>
          <a:p>
            <a:pPr lvl="2"/>
            <a:r>
              <a:rPr lang="en-US" sz="2800" dirty="0"/>
              <a:t>36 point for sub-titles</a:t>
            </a:r>
          </a:p>
          <a:p>
            <a:pPr lvl="2"/>
            <a:r>
              <a:rPr lang="en-US" sz="2800" dirty="0"/>
              <a:t>26 to 28 point for major bullets</a:t>
            </a:r>
          </a:p>
          <a:p>
            <a:pPr lvl="2"/>
            <a:r>
              <a:rPr lang="en-US" sz="2800" dirty="0"/>
              <a:t>24 point for indented bullets</a:t>
            </a:r>
          </a:p>
          <a:p>
            <a:pPr lvl="1"/>
            <a:r>
              <a:rPr lang="en-US" sz="2800" dirty="0"/>
              <a:t>Minimum 24 point for text on illustrations, graphs, figures, overlays on die photos</a:t>
            </a:r>
          </a:p>
          <a:p>
            <a:pPr lvl="1"/>
            <a:r>
              <a:rPr lang="en-US" sz="2800" dirty="0"/>
              <a:t>Keep the visual simple!</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11</a:t>
            </a:fld>
            <a:endParaRPr lang="en-US" altLang="zh-TW"/>
          </a:p>
        </p:txBody>
      </p:sp>
    </p:spTree>
    <p:extLst>
      <p:ext uri="{BB962C8B-B14F-4D97-AF65-F5344CB8AC3E}">
        <p14:creationId xmlns:p14="http://schemas.microsoft.com/office/powerpoint/2010/main" val="1736829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Demo (Optional)</a:t>
            </a:r>
          </a:p>
        </p:txBody>
      </p:sp>
      <p:sp>
        <p:nvSpPr>
          <p:cNvPr id="4" name="Content Placeholder 3"/>
          <p:cNvSpPr>
            <a:spLocks noGrp="1"/>
          </p:cNvSpPr>
          <p:nvPr>
            <p:ph idx="1"/>
          </p:nvPr>
        </p:nvSpPr>
        <p:spPr/>
        <p:txBody>
          <a:bodyPr/>
          <a:lstStyle/>
          <a:p>
            <a:r>
              <a:rPr lang="en-US" sz="2800" dirty="0"/>
              <a:t>Please fill out this slide only if you plan to include a Demo during the poster presentation. Note that demo is optional, but </a:t>
            </a:r>
            <a:r>
              <a:rPr lang="en-US" sz="2800" b="1" u="sng" dirty="0"/>
              <a:t>highly encouraged</a:t>
            </a:r>
            <a:r>
              <a:rPr lang="en-US" sz="2800" dirty="0"/>
              <a:t>.</a:t>
            </a:r>
          </a:p>
          <a:p>
            <a:r>
              <a:rPr lang="en-US" sz="2800" dirty="0"/>
              <a:t>Please describe what you plan to show during the demo.</a:t>
            </a:r>
          </a:p>
          <a:p>
            <a:pPr lvl="1"/>
            <a:r>
              <a:rPr lang="en-US" sz="2800" dirty="0"/>
              <a:t>What is the input, output?</a:t>
            </a:r>
          </a:p>
          <a:p>
            <a:pPr lvl="1"/>
            <a:r>
              <a:rPr lang="en-US" sz="2800" dirty="0"/>
              <a:t>What is the goal of the demo?</a:t>
            </a:r>
          </a:p>
          <a:p>
            <a:pPr lvl="1"/>
            <a:r>
              <a:rPr lang="en-US" sz="2800" dirty="0"/>
              <a:t>What equipment will be used?</a:t>
            </a:r>
          </a:p>
          <a:p>
            <a:pPr lvl="1"/>
            <a:r>
              <a:rPr lang="en-US" sz="2800" dirty="0"/>
              <a:t>What will be shown?</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12</a:t>
            </a:fld>
            <a:endParaRPr lang="en-US" altLang="zh-TW"/>
          </a:p>
        </p:txBody>
      </p:sp>
    </p:spTree>
    <p:extLst>
      <p:ext uri="{BB962C8B-B14F-4D97-AF65-F5344CB8AC3E}">
        <p14:creationId xmlns:p14="http://schemas.microsoft.com/office/powerpoint/2010/main" val="3957295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lvl="0"/>
            <a:r>
              <a:rPr lang="en-US" altLang="zh-TW" sz="4400" dirty="0">
                <a:ea typeface="PMingLiU" pitchFamily="18" charset="-120"/>
              </a:rPr>
              <a:t>Demo Description</a:t>
            </a:r>
            <a:endParaRPr lang="en-US" sz="4400" dirty="0"/>
          </a:p>
        </p:txBody>
      </p:sp>
      <p:sp>
        <p:nvSpPr>
          <p:cNvPr id="4" name="Content Placeholder 3"/>
          <p:cNvSpPr>
            <a:spLocks noGrp="1"/>
          </p:cNvSpPr>
          <p:nvPr>
            <p:ph idx="1"/>
          </p:nvPr>
        </p:nvSpPr>
        <p:spPr/>
        <p:txBody>
          <a:bodyPr/>
          <a:lstStyle/>
          <a:p>
            <a:r>
              <a:rPr lang="en-US" altLang="ja-JP" sz="2800" dirty="0">
                <a:ea typeface="PMingLiU" pitchFamily="18" charset="-120"/>
              </a:rPr>
              <a:t>Please add figures or pictures that describe your demo.</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13</a:t>
            </a:fld>
            <a:endParaRPr lang="en-US" altLang="zh-TW"/>
          </a:p>
        </p:txBody>
      </p:sp>
    </p:spTree>
    <p:extLst>
      <p:ext uri="{BB962C8B-B14F-4D97-AF65-F5344CB8AC3E}">
        <p14:creationId xmlns:p14="http://schemas.microsoft.com/office/powerpoint/2010/main" val="112211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362200" y="152400"/>
            <a:ext cx="7772400" cy="762000"/>
          </a:xfrm>
        </p:spPr>
        <p:txBody>
          <a:bodyPr/>
          <a:lstStyle/>
          <a:p>
            <a:pPr eaLnBrk="1" hangingPunct="1"/>
            <a:r>
              <a:rPr lang="en-US" altLang="ja-JP" sz="4400">
                <a:solidFill>
                  <a:schemeClr val="tx1"/>
                </a:solidFill>
                <a:ea typeface="PMingLiU" pitchFamily="18" charset="-120"/>
              </a:rPr>
              <a:t>[Title of research]</a:t>
            </a:r>
            <a:endParaRPr lang="en-US" altLang="zh-TW" sz="4400">
              <a:solidFill>
                <a:schemeClr val="tx1"/>
              </a:solidFill>
              <a:ea typeface="PMingLiU" pitchFamily="18" charset="-120"/>
            </a:endParaRPr>
          </a:p>
        </p:txBody>
      </p:sp>
      <p:sp>
        <p:nvSpPr>
          <p:cNvPr id="3075" name="Rectangle 3"/>
          <p:cNvSpPr>
            <a:spLocks noGrp="1" noChangeArrowheads="1"/>
          </p:cNvSpPr>
          <p:nvPr>
            <p:ph type="subTitle" idx="1"/>
          </p:nvPr>
        </p:nvSpPr>
        <p:spPr>
          <a:xfrm>
            <a:off x="1377387" y="1143000"/>
            <a:ext cx="2590800" cy="3352800"/>
          </a:xfrm>
        </p:spPr>
        <p:txBody>
          <a:bodyPr/>
          <a:lstStyle/>
          <a:p>
            <a:pPr eaLnBrk="1" hangingPunct="1"/>
            <a:r>
              <a:rPr lang="en-US" altLang="zh-TW" sz="3200" dirty="0">
                <a:solidFill>
                  <a:srgbClr val="0000FF"/>
                </a:solidFill>
                <a:ea typeface="PMingLiU" pitchFamily="18" charset="-120"/>
              </a:rPr>
              <a:t>[Photo of yourself here]</a:t>
            </a:r>
          </a:p>
        </p:txBody>
      </p:sp>
      <p:sp>
        <p:nvSpPr>
          <p:cNvPr id="3076" name="Rectangle 5"/>
          <p:cNvSpPr>
            <a:spLocks noChangeArrowheads="1"/>
          </p:cNvSpPr>
          <p:nvPr/>
        </p:nvSpPr>
        <p:spPr bwMode="auto">
          <a:xfrm>
            <a:off x="4724400" y="928688"/>
            <a:ext cx="6705600" cy="5410200"/>
          </a:xfrm>
          <a:prstGeom prst="rect">
            <a:avLst/>
          </a:prstGeom>
          <a:noFill/>
          <a:ln w="9525">
            <a:noFill/>
            <a:miter lim="800000"/>
            <a:headEnd/>
            <a:tailEnd/>
          </a:ln>
        </p:spPr>
        <p:txBody>
          <a:bodyPr/>
          <a:lstStyle/>
          <a:p>
            <a:pPr>
              <a:spcBef>
                <a:spcPct val="20000"/>
              </a:spcBef>
              <a:buFontTx/>
              <a:buChar char="•"/>
            </a:pPr>
            <a:r>
              <a:rPr lang="en-US" altLang="ja-JP" sz="2800" dirty="0">
                <a:ea typeface="PMingLiU" pitchFamily="18" charset="-120"/>
              </a:rPr>
              <a:t> Speaker Name</a:t>
            </a:r>
          </a:p>
          <a:p>
            <a:pPr>
              <a:spcBef>
                <a:spcPct val="20000"/>
              </a:spcBef>
              <a:buFontTx/>
              <a:buChar char="•"/>
            </a:pPr>
            <a:r>
              <a:rPr lang="en-US" altLang="ja-JP" sz="2800" dirty="0">
                <a:ea typeface="PMingLiU" pitchFamily="18" charset="-120"/>
              </a:rPr>
              <a:t> Co-authors </a:t>
            </a:r>
          </a:p>
          <a:p>
            <a:pPr>
              <a:spcBef>
                <a:spcPct val="20000"/>
              </a:spcBef>
              <a:buFontTx/>
              <a:buChar char="•"/>
            </a:pPr>
            <a:r>
              <a:rPr lang="en-US" altLang="ja-JP" sz="2800" dirty="0">
                <a:ea typeface="MS PGothic" pitchFamily="34" charset="-128"/>
              </a:rPr>
              <a:t> </a:t>
            </a:r>
            <a:r>
              <a:rPr lang="en-US" altLang="zh-TW" sz="2800" dirty="0">
                <a:ea typeface="PMingLiU" pitchFamily="18" charset="-120"/>
              </a:rPr>
              <a:t>Advisor’s name</a:t>
            </a:r>
            <a:endParaRPr lang="en-US" altLang="ja-JP" sz="2800" dirty="0">
              <a:ea typeface="PMingLiU" pitchFamily="18" charset="-120"/>
            </a:endParaRPr>
          </a:p>
          <a:p>
            <a:pPr>
              <a:spcBef>
                <a:spcPct val="20000"/>
              </a:spcBef>
              <a:buFontTx/>
              <a:buChar char="•"/>
            </a:pPr>
            <a:r>
              <a:rPr lang="en-US" altLang="ja-JP" sz="2800" dirty="0">
                <a:ea typeface="PMingLiU" pitchFamily="18" charset="-120"/>
              </a:rPr>
              <a:t> Affiliation</a:t>
            </a:r>
            <a:r>
              <a:rPr lang="en-US" altLang="ja-JP" sz="2800" baseline="30000" dirty="0">
                <a:ea typeface="PMingLiU" pitchFamily="18" charset="-120"/>
              </a:rPr>
              <a:t>1</a:t>
            </a:r>
            <a:r>
              <a:rPr lang="en-US" altLang="ja-JP" sz="2800" dirty="0">
                <a:ea typeface="PMingLiU" pitchFamily="18" charset="-120"/>
              </a:rPr>
              <a:t> (department, university)</a:t>
            </a:r>
          </a:p>
          <a:p>
            <a:pPr>
              <a:spcBef>
                <a:spcPct val="20000"/>
              </a:spcBef>
            </a:pPr>
            <a:r>
              <a:rPr lang="en-US" altLang="ja-JP" sz="2800" dirty="0">
                <a:ea typeface="PMingLiU" pitchFamily="18" charset="-120"/>
              </a:rPr>
              <a:t>  Affiliation</a:t>
            </a:r>
            <a:r>
              <a:rPr lang="en-US" altLang="ja-JP" sz="2800" baseline="30000" dirty="0">
                <a:ea typeface="PMingLiU" pitchFamily="18" charset="-120"/>
              </a:rPr>
              <a:t>2</a:t>
            </a:r>
            <a:r>
              <a:rPr lang="en-US" altLang="ja-JP" sz="2800" dirty="0">
                <a:ea typeface="PMingLiU" pitchFamily="18" charset="-120"/>
              </a:rPr>
              <a:t> (department, university)</a:t>
            </a:r>
          </a:p>
          <a:p>
            <a:pPr>
              <a:spcBef>
                <a:spcPct val="20000"/>
              </a:spcBef>
            </a:pPr>
            <a:endParaRPr lang="en-US" altLang="ja-JP" sz="2800" dirty="0">
              <a:ea typeface="PMingLiU" pitchFamily="18" charset="-120"/>
            </a:endParaRPr>
          </a:p>
          <a:p>
            <a:pPr>
              <a:spcBef>
                <a:spcPct val="20000"/>
              </a:spcBef>
              <a:buFontTx/>
              <a:buChar char="•"/>
            </a:pPr>
            <a:r>
              <a:rPr lang="en-US" altLang="ja-JP" sz="2800" dirty="0">
                <a:ea typeface="PMingLiU" pitchFamily="18" charset="-120"/>
              </a:rPr>
              <a:t> Contact information of the speaker (email address)</a:t>
            </a:r>
          </a:p>
          <a:p>
            <a:pPr>
              <a:spcBef>
                <a:spcPct val="20000"/>
              </a:spcBef>
              <a:buFontTx/>
              <a:buChar char="•"/>
            </a:pPr>
            <a:r>
              <a:rPr lang="en-US" altLang="zh-TW" sz="2800" dirty="0">
                <a:ea typeface="PMingLiU" pitchFamily="18" charset="-120"/>
              </a:rPr>
              <a:t> Degree currently working on, and expected year of completion</a:t>
            </a:r>
          </a:p>
          <a:p>
            <a:pPr>
              <a:spcBef>
                <a:spcPct val="20000"/>
              </a:spcBef>
              <a:buFontTx/>
              <a:buChar char="•"/>
            </a:pPr>
            <a:r>
              <a:rPr lang="en-US" altLang="zh-TW" sz="2800" dirty="0">
                <a:ea typeface="PMingLiU" pitchFamily="18" charset="-120"/>
              </a:rPr>
              <a:t> Research area/interests</a:t>
            </a:r>
          </a:p>
        </p:txBody>
      </p:sp>
      <p:sp>
        <p:nvSpPr>
          <p:cNvPr id="3077" name="Rectangle 6"/>
          <p:cNvSpPr>
            <a:spLocks noChangeArrowheads="1"/>
          </p:cNvSpPr>
          <p:nvPr/>
        </p:nvSpPr>
        <p:spPr bwMode="auto">
          <a:xfrm>
            <a:off x="1219200" y="3771900"/>
            <a:ext cx="2907175" cy="1447800"/>
          </a:xfrm>
          <a:prstGeom prst="rect">
            <a:avLst/>
          </a:prstGeom>
          <a:noFill/>
          <a:ln w="9525">
            <a:noFill/>
            <a:miter lim="800000"/>
            <a:headEnd/>
            <a:tailEnd/>
          </a:ln>
        </p:spPr>
        <p:txBody>
          <a:bodyPr/>
          <a:lstStyle/>
          <a:p>
            <a:pPr algn="ctr">
              <a:spcBef>
                <a:spcPct val="20000"/>
              </a:spcBef>
            </a:pPr>
            <a:r>
              <a:rPr lang="en-US" altLang="zh-TW" sz="2400" i="1" dirty="0">
                <a:ea typeface="PMingLiU" pitchFamily="18" charset="-120"/>
              </a:rPr>
              <a:t>(subtitle your photo with: your university name, and degrees completed, so far)</a:t>
            </a:r>
          </a:p>
        </p:txBody>
      </p:sp>
      <p:sp>
        <p:nvSpPr>
          <p:cNvPr id="3078" name="슬라이드 번호 개체 틀 5"/>
          <p:cNvSpPr>
            <a:spLocks noGrp="1"/>
          </p:cNvSpPr>
          <p:nvPr>
            <p:ph type="sldNum" sz="quarter" idx="10"/>
          </p:nvPr>
        </p:nvSpPr>
        <p:spPr>
          <a:noFill/>
        </p:spPr>
        <p:txBody>
          <a:bodyPr/>
          <a:lstStyle/>
          <a:p>
            <a:fld id="{65526629-EEF0-49C5-BA0E-EA0C016F51C3}" type="slidenum">
              <a:rPr lang="en-US" altLang="zh-TW"/>
              <a:pPr/>
              <a:t>2</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Please answer the following questions</a:t>
            </a:r>
          </a:p>
        </p:txBody>
      </p:sp>
      <p:sp>
        <p:nvSpPr>
          <p:cNvPr id="5" name="Content Placeholder 4"/>
          <p:cNvSpPr>
            <a:spLocks noGrp="1"/>
          </p:cNvSpPr>
          <p:nvPr>
            <p:ph idx="1"/>
          </p:nvPr>
        </p:nvSpPr>
        <p:spPr/>
        <p:txBody>
          <a:bodyPr/>
          <a:lstStyle/>
          <a:p>
            <a:r>
              <a:rPr lang="en-US" sz="2800" dirty="0"/>
              <a:t>Hardware has been fabricated: (yes, no)</a:t>
            </a:r>
          </a:p>
          <a:p>
            <a:r>
              <a:rPr lang="en-US" sz="2800" dirty="0"/>
              <a:t>The chip has been tested: (yes, no)</a:t>
            </a:r>
          </a:p>
          <a:p>
            <a:r>
              <a:rPr lang="en-US" sz="2800" dirty="0"/>
              <a:t>The chip is being fabricated but not tested yet: (tested, not yet tested)</a:t>
            </a:r>
          </a:p>
          <a:p>
            <a:r>
              <a:rPr lang="en-US" sz="2800" dirty="0"/>
              <a:t>Simulations only: (yes, no)</a:t>
            </a:r>
          </a:p>
          <a:p>
            <a:r>
              <a:rPr lang="en-US" sz="2800" dirty="0"/>
              <a:t>Technology used: </a:t>
            </a:r>
          </a:p>
          <a:p>
            <a:r>
              <a:rPr lang="en-US" sz="2800" dirty="0"/>
              <a:t>I will be a student at the time of the presentation next February. (yes, no)</a:t>
            </a:r>
          </a:p>
          <a:p>
            <a:r>
              <a:rPr lang="en-US" sz="2800" dirty="0"/>
              <a:t>I have previously presented at the ISSCC SRP. (yes, no)</a:t>
            </a:r>
          </a:p>
        </p:txBody>
      </p:sp>
      <p:sp>
        <p:nvSpPr>
          <p:cNvPr id="4" name="Slide Number Placeholder 3"/>
          <p:cNvSpPr>
            <a:spLocks noGrp="1"/>
          </p:cNvSpPr>
          <p:nvPr>
            <p:ph type="sldNum" sz="quarter" idx="10"/>
          </p:nvPr>
        </p:nvSpPr>
        <p:spPr/>
        <p:txBody>
          <a:bodyPr/>
          <a:lstStyle/>
          <a:p>
            <a:fld id="{4CAF89B4-DB56-47DB-B257-53A4B5264947}" type="slidenum">
              <a:rPr lang="en-US" altLang="zh-TW" smtClean="0"/>
              <a:pPr/>
              <a:t>3</a:t>
            </a:fld>
            <a:endParaRPr lang="en-US" altLang="zh-TW"/>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제목 1"/>
          <p:cNvSpPr>
            <a:spLocks noGrp="1"/>
          </p:cNvSpPr>
          <p:nvPr>
            <p:ph type="title"/>
          </p:nvPr>
        </p:nvSpPr>
        <p:spPr/>
        <p:txBody>
          <a:bodyPr/>
          <a:lstStyle/>
          <a:p>
            <a:r>
              <a:rPr lang="en-US" altLang="ko-KR" dirty="0">
                <a:ea typeface="굴림" pitchFamily="34" charset="-127"/>
              </a:rPr>
              <a:t>Abstract </a:t>
            </a:r>
            <a:r>
              <a:rPr lang="en-US" altLang="ko-KR" sz="3200" dirty="0">
                <a:ea typeface="굴림" pitchFamily="34" charset="-127"/>
              </a:rPr>
              <a:t>(less than 150 words)</a:t>
            </a:r>
            <a:endParaRPr lang="ko-KR" altLang="en-US" sz="2000" dirty="0">
              <a:ea typeface="굴림" pitchFamily="34" charset="-127"/>
            </a:endParaRPr>
          </a:p>
        </p:txBody>
      </p:sp>
      <p:sp>
        <p:nvSpPr>
          <p:cNvPr id="2" name="Content Placeholder 1"/>
          <p:cNvSpPr>
            <a:spLocks noGrp="1"/>
          </p:cNvSpPr>
          <p:nvPr>
            <p:ph idx="1"/>
          </p:nvPr>
        </p:nvSpPr>
        <p:spPr/>
        <p:txBody>
          <a:bodyPr/>
          <a:lstStyle/>
          <a:p>
            <a:r>
              <a:rPr lang="en-US" sz="2400" dirty="0"/>
              <a:t>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a:t>
            </a:r>
          </a:p>
        </p:txBody>
      </p:sp>
      <p:sp>
        <p:nvSpPr>
          <p:cNvPr id="4100" name="슬라이드 번호 개체 틀 3"/>
          <p:cNvSpPr>
            <a:spLocks noGrp="1"/>
          </p:cNvSpPr>
          <p:nvPr>
            <p:ph type="sldNum" sz="quarter" idx="10"/>
          </p:nvPr>
        </p:nvSpPr>
        <p:spPr>
          <a:noFill/>
        </p:spPr>
        <p:txBody>
          <a:bodyPr/>
          <a:lstStyle/>
          <a:p>
            <a:fld id="{1F3117CE-35FF-41F5-8AF3-1A1FEE75FA49}" type="slidenum">
              <a:rPr lang="en-US" altLang="zh-TW"/>
              <a:pPr/>
              <a:t>4</a:t>
            </a:fld>
            <a:endParaRPr lang="en-US" altLang="zh-TW"/>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Contribution from </a:t>
            </a:r>
            <a:r>
              <a:rPr lang="en-US" u="sng" dirty="0"/>
              <a:t>You</a:t>
            </a:r>
          </a:p>
        </p:txBody>
      </p:sp>
      <p:sp>
        <p:nvSpPr>
          <p:cNvPr id="6" name="Content Placeholder 5"/>
          <p:cNvSpPr>
            <a:spLocks noGrp="1"/>
          </p:cNvSpPr>
          <p:nvPr>
            <p:ph idx="1"/>
          </p:nvPr>
        </p:nvSpPr>
        <p:spPr/>
        <p:txBody>
          <a:bodyPr/>
          <a:lstStyle/>
          <a:p>
            <a:r>
              <a:rPr lang="en-US" sz="2800" dirty="0"/>
              <a:t>What is the key idea/significance of this work compared to you or your co-author’s previously published research?</a:t>
            </a:r>
          </a:p>
          <a:p>
            <a:pPr lvl="1"/>
            <a:r>
              <a:rPr lang="en-US" sz="2800" dirty="0"/>
              <a:t>Describe in one or two sentences on what is new or significant compared to you or your co-author’s past work. </a:t>
            </a:r>
          </a:p>
          <a:p>
            <a:r>
              <a:rPr lang="en-US" sz="2800" dirty="0"/>
              <a:t>If there are multiple authors (excluding advisors), what is </a:t>
            </a:r>
            <a:r>
              <a:rPr lang="en-US" sz="2800" b="1" u="sng" dirty="0"/>
              <a:t>YOUR</a:t>
            </a:r>
            <a:r>
              <a:rPr lang="en-US" sz="2800" u="sng" dirty="0"/>
              <a:t> </a:t>
            </a:r>
            <a:r>
              <a:rPr lang="en-US" sz="2800" dirty="0"/>
              <a:t>contribution?</a:t>
            </a:r>
          </a:p>
          <a:p>
            <a:pPr lvl="1"/>
            <a:r>
              <a:rPr lang="en-US" sz="2800" dirty="0"/>
              <a:t>Describe the contribution that YOU have made.</a:t>
            </a:r>
          </a:p>
          <a:p>
            <a:pPr lvl="1"/>
            <a:r>
              <a:rPr lang="en-US" sz="2800" dirty="0"/>
              <a:t>The SRP presentation should focus on </a:t>
            </a:r>
            <a:r>
              <a:rPr lang="en-US" sz="2800" b="1" u="sng" dirty="0"/>
              <a:t>research from a single student</a:t>
            </a:r>
          </a:p>
        </p:txBody>
      </p:sp>
      <p:sp>
        <p:nvSpPr>
          <p:cNvPr id="4" name="Slide Number Placeholder 3"/>
          <p:cNvSpPr>
            <a:spLocks noGrp="1"/>
          </p:cNvSpPr>
          <p:nvPr>
            <p:ph type="sldNum" sz="quarter" idx="10"/>
          </p:nvPr>
        </p:nvSpPr>
        <p:spPr/>
        <p:txBody>
          <a:bodyPr/>
          <a:lstStyle/>
          <a:p>
            <a:fld id="{56247BF3-6255-4046-9AC4-DE939100E212}" type="slidenum">
              <a:rPr lang="en-US" altLang="zh-TW" smtClean="0"/>
              <a:pPr/>
              <a:t>5</a:t>
            </a:fld>
            <a:endParaRPr lang="en-US" altLang="zh-TW"/>
          </a:p>
        </p:txBody>
      </p:sp>
    </p:spTree>
    <p:extLst>
      <p:ext uri="{BB962C8B-B14F-4D97-AF65-F5344CB8AC3E}">
        <p14:creationId xmlns:p14="http://schemas.microsoft.com/office/powerpoint/2010/main" val="2352303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4400" dirty="0"/>
              <a:t>Previous Research from </a:t>
            </a:r>
            <a:br>
              <a:rPr lang="en-US" altLang="ko-KR" sz="4400" dirty="0"/>
            </a:br>
            <a:r>
              <a:rPr lang="en-US" altLang="ko-KR" sz="4400" dirty="0"/>
              <a:t>You and Your Group</a:t>
            </a:r>
            <a:endParaRPr lang="ko-KR" altLang="en-US" sz="2400" dirty="0"/>
          </a:p>
        </p:txBody>
      </p:sp>
      <p:sp>
        <p:nvSpPr>
          <p:cNvPr id="5" name="Content Placeholder 4"/>
          <p:cNvSpPr>
            <a:spLocks noGrp="1"/>
          </p:cNvSpPr>
          <p:nvPr>
            <p:ph idx="1"/>
          </p:nvPr>
        </p:nvSpPr>
        <p:spPr/>
        <p:txBody>
          <a:bodyPr/>
          <a:lstStyle/>
          <a:p>
            <a:r>
              <a:rPr lang="en-US" sz="2800" dirty="0"/>
              <a:t>List all past work by you or your co-authors related to this research that has been published or has been accepted for future publication.</a:t>
            </a:r>
          </a:p>
          <a:p>
            <a:pPr lvl="1"/>
            <a:r>
              <a:rPr lang="en-US" sz="2800" dirty="0"/>
              <a:t>Describe in one or two sentences about the significance/key idea of your previous work.</a:t>
            </a:r>
          </a:p>
          <a:p>
            <a:r>
              <a:rPr lang="en-US" sz="2800" dirty="0"/>
              <a:t>[Example] G. Hong &amp; A. Smith, “A motion compensation technique for robust heart-rate monitoring,” </a:t>
            </a:r>
            <a:r>
              <a:rPr lang="en-US" sz="2800" i="1" dirty="0"/>
              <a:t>IEEE Trans. on Systems</a:t>
            </a:r>
            <a:r>
              <a:rPr lang="en-US" sz="2800" dirty="0"/>
              <a:t>, vol. 1, no. 1, 2010, pp. 1-10.</a:t>
            </a:r>
          </a:p>
          <a:p>
            <a:pPr lvl="1"/>
            <a:r>
              <a:rPr lang="en-US" sz="2800" dirty="0"/>
              <a:t> The key idea of this work is to employ adaptive filtering to cancel motion artifact in ECG monitoring.</a:t>
            </a:r>
          </a:p>
        </p:txBody>
      </p:sp>
      <p:sp>
        <p:nvSpPr>
          <p:cNvPr id="4" name="슬라이드 번호 개체 틀 3"/>
          <p:cNvSpPr>
            <a:spLocks noGrp="1"/>
          </p:cNvSpPr>
          <p:nvPr>
            <p:ph type="sldNum" sz="quarter" idx="10"/>
          </p:nvPr>
        </p:nvSpPr>
        <p:spPr/>
        <p:txBody>
          <a:bodyPr/>
          <a:lstStyle/>
          <a:p>
            <a:fld id="{4CAF89B4-DB56-47DB-B257-53A4B5264947}" type="slidenum">
              <a:rPr lang="en-US" altLang="zh-TW" smtClean="0"/>
              <a:pPr/>
              <a:t>6</a:t>
            </a:fld>
            <a:endParaRPr lang="en-US" altLang="zh-TW"/>
          </a:p>
        </p:txBody>
      </p:sp>
    </p:spTree>
    <p:extLst>
      <p:ext uri="{BB962C8B-B14F-4D97-AF65-F5344CB8AC3E}">
        <p14:creationId xmlns:p14="http://schemas.microsoft.com/office/powerpoint/2010/main" val="3521232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4400" dirty="0"/>
              <a:t>Research Details (1/5)</a:t>
            </a:r>
            <a:endParaRPr lang="ko-KR" altLang="en-US" sz="4400" dirty="0"/>
          </a:p>
        </p:txBody>
      </p:sp>
      <p:sp>
        <p:nvSpPr>
          <p:cNvPr id="5" name="Content Placeholder 4"/>
          <p:cNvSpPr>
            <a:spLocks noGrp="1"/>
          </p:cNvSpPr>
          <p:nvPr>
            <p:ph idx="1"/>
          </p:nvPr>
        </p:nvSpPr>
        <p:spPr/>
        <p:txBody>
          <a:bodyPr/>
          <a:lstStyle/>
          <a:p>
            <a:r>
              <a:rPr lang="en-US" sz="2800" dirty="0"/>
              <a:t>Please include motivation &amp; background of your research</a:t>
            </a:r>
          </a:p>
          <a:p>
            <a:pPr lvl="1"/>
            <a:r>
              <a:rPr lang="en-US" sz="2800" dirty="0"/>
              <a:t>Describe why is it important.</a:t>
            </a:r>
          </a:p>
          <a:p>
            <a:pPr lvl="1"/>
            <a:r>
              <a:rPr lang="en-US" sz="2800" dirty="0"/>
              <a:t>Include figures if necessary.</a:t>
            </a:r>
          </a:p>
          <a:p>
            <a:pPr marL="0" indent="0">
              <a:buNone/>
            </a:pPr>
            <a:endParaRPr lang="en-US" sz="2800" dirty="0"/>
          </a:p>
          <a:p>
            <a:r>
              <a:rPr lang="en-US" sz="2800" dirty="0"/>
              <a:t>Please include problem statement</a:t>
            </a:r>
          </a:p>
          <a:p>
            <a:pPr lvl="1"/>
            <a:r>
              <a:rPr lang="en-US" sz="2800" dirty="0"/>
              <a:t>Describe what you are trying to solve.</a:t>
            </a:r>
          </a:p>
          <a:p>
            <a:pPr lvl="1"/>
            <a:r>
              <a:rPr lang="en-US" sz="2800" dirty="0"/>
              <a:t>Include figures if necessary.</a:t>
            </a:r>
          </a:p>
          <a:p>
            <a:endParaRPr lang="en-US" sz="2800" dirty="0"/>
          </a:p>
        </p:txBody>
      </p:sp>
      <p:sp>
        <p:nvSpPr>
          <p:cNvPr id="4" name="슬라이드 번호 개체 틀 3"/>
          <p:cNvSpPr>
            <a:spLocks noGrp="1"/>
          </p:cNvSpPr>
          <p:nvPr>
            <p:ph type="sldNum" sz="quarter" idx="10"/>
          </p:nvPr>
        </p:nvSpPr>
        <p:spPr/>
        <p:txBody>
          <a:bodyPr/>
          <a:lstStyle/>
          <a:p>
            <a:fld id="{4CAF89B4-DB56-47DB-B257-53A4B5264947}" type="slidenum">
              <a:rPr lang="en-US" altLang="zh-TW" smtClean="0"/>
              <a:pPr/>
              <a:t>7</a:t>
            </a:fld>
            <a:endParaRPr lang="en-US" altLang="zh-TW"/>
          </a:p>
        </p:txBody>
      </p:sp>
    </p:spTree>
    <p:extLst>
      <p:ext uri="{BB962C8B-B14F-4D97-AF65-F5344CB8AC3E}">
        <p14:creationId xmlns:p14="http://schemas.microsoft.com/office/powerpoint/2010/main" val="3734491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4400" dirty="0"/>
              <a:t>Research Details (2/5)</a:t>
            </a:r>
            <a:endParaRPr lang="ko-KR" altLang="en-US" sz="4400" dirty="0"/>
          </a:p>
        </p:txBody>
      </p:sp>
      <p:sp>
        <p:nvSpPr>
          <p:cNvPr id="5" name="Content Placeholder 4"/>
          <p:cNvSpPr>
            <a:spLocks noGrp="1"/>
          </p:cNvSpPr>
          <p:nvPr>
            <p:ph idx="1"/>
          </p:nvPr>
        </p:nvSpPr>
        <p:spPr>
          <a:xfrm>
            <a:off x="609600" y="1295401"/>
            <a:ext cx="11201400" cy="4830763"/>
          </a:xfrm>
        </p:spPr>
        <p:txBody>
          <a:bodyPr/>
          <a:lstStyle/>
          <a:p>
            <a:r>
              <a:rPr lang="en-US" sz="2800" dirty="0"/>
              <a:t>Compare and contrast your research to previously published work.</a:t>
            </a:r>
          </a:p>
          <a:p>
            <a:r>
              <a:rPr lang="en-US" sz="2800" dirty="0"/>
              <a:t>Describe how your work is different from others’ work.</a:t>
            </a:r>
          </a:p>
        </p:txBody>
      </p:sp>
      <p:sp>
        <p:nvSpPr>
          <p:cNvPr id="4" name="슬라이드 번호 개체 틀 3"/>
          <p:cNvSpPr>
            <a:spLocks noGrp="1"/>
          </p:cNvSpPr>
          <p:nvPr>
            <p:ph type="sldNum" sz="quarter" idx="10"/>
          </p:nvPr>
        </p:nvSpPr>
        <p:spPr/>
        <p:txBody>
          <a:bodyPr/>
          <a:lstStyle/>
          <a:p>
            <a:fld id="{4CAF89B4-DB56-47DB-B257-53A4B5264947}" type="slidenum">
              <a:rPr lang="en-US" altLang="zh-TW" smtClean="0"/>
              <a:pPr/>
              <a:t>8</a:t>
            </a:fld>
            <a:endParaRPr lang="en-US" altLang="zh-TW"/>
          </a:p>
        </p:txBody>
      </p:sp>
    </p:spTree>
    <p:extLst>
      <p:ext uri="{BB962C8B-B14F-4D97-AF65-F5344CB8AC3E}">
        <p14:creationId xmlns:p14="http://schemas.microsoft.com/office/powerpoint/2010/main" val="427094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Research Details (3/5)</a:t>
            </a:r>
          </a:p>
        </p:txBody>
      </p:sp>
      <p:sp>
        <p:nvSpPr>
          <p:cNvPr id="4" name="Content Placeholder 3"/>
          <p:cNvSpPr>
            <a:spLocks noGrp="1"/>
          </p:cNvSpPr>
          <p:nvPr>
            <p:ph idx="1"/>
          </p:nvPr>
        </p:nvSpPr>
        <p:spPr>
          <a:xfrm>
            <a:off x="609600" y="1295401"/>
            <a:ext cx="11277600" cy="4830763"/>
          </a:xfrm>
        </p:spPr>
        <p:txBody>
          <a:bodyPr/>
          <a:lstStyle/>
          <a:p>
            <a:r>
              <a:rPr lang="en-US" sz="2800" dirty="0"/>
              <a:t>Guidelines for color usage:</a:t>
            </a:r>
          </a:p>
          <a:p>
            <a:pPr lvl="1"/>
            <a:r>
              <a:rPr lang="en-US" sz="2800" dirty="0"/>
              <a:t>All backgrounds must be white: no background color or pattern may be used</a:t>
            </a:r>
          </a:p>
          <a:p>
            <a:pPr lvl="1"/>
            <a:r>
              <a:rPr lang="en-US" sz="2800" dirty="0"/>
              <a:t>All text must be in black, and should be in Arial font</a:t>
            </a:r>
          </a:p>
          <a:p>
            <a:pPr lvl="1"/>
            <a:r>
              <a:rPr lang="en-US" sz="2800" dirty="0"/>
              <a:t>Color may be used in schematics, graphs, illustrations, and photographs, only when it adds to the clarity of the presentation.</a:t>
            </a:r>
          </a:p>
          <a:p>
            <a:pPr lvl="1"/>
            <a:r>
              <a:rPr lang="en-US" sz="2800" dirty="0"/>
              <a:t>Not all colors are equally visible when projected. Bright red, blue, green and orange are easiest to see. Avoid yellows and light or pastel colors that are not easily seen on a clear background, except, possibly as a local barely-visible background in a boxed area.</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9</a:t>
            </a:fld>
            <a:endParaRPr lang="en-US" altLang="zh-TW"/>
          </a:p>
        </p:txBody>
      </p:sp>
    </p:spTree>
    <p:extLst>
      <p:ext uri="{BB962C8B-B14F-4D97-AF65-F5344CB8AC3E}">
        <p14:creationId xmlns:p14="http://schemas.microsoft.com/office/powerpoint/2010/main" val="5913909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3 - &amp;quot;Abstract&amp;quot;&quot;/&gt;&lt;property id=&quot;20307&quot; value=&quot;260&quot;/&gt;&lt;/object&gt;&lt;object type=&quot;3&quot; unique_id=&quot;10006&quot;&gt;&lt;property id=&quot;20148&quot; value=&quot;5&quot;/&gt;&lt;property id=&quot;20300&quot; value=&quot;Slide 4 - &amp;quot;Research Overview&amp;quot;&quot;/&gt;&lt;property id=&quot;20307&quot; value=&quot;257&quot;/&gt;&lt;/object&gt;&lt;object type=&quot;3&quot; unique_id=&quot;10007&quot;&gt;&lt;property id=&quot;20148&quot; value=&quot;5&quot;/&gt;&lt;property id=&quot;20300&quot; value=&quot;Slide 5 - &amp;quot;RESEARCH DETAILS (1)&amp;quot;&quot;/&gt;&lt;property id=&quot;20307&quot; value=&quot;258&quot;/&gt;&lt;/object&gt;&lt;object type=&quot;3&quot; unique_id=&quot;10008&quot;&gt;&lt;property id=&quot;20148&quot; value=&quot;5&quot;/&gt;&lt;property id=&quot;20300&quot; value=&quot;Slide 6 - &amp;quot;RESEARCH DETAILS (2)&amp;quot;&quot;/&gt;&lt;property id=&quot;20307&quot; value=&quot;259&quot;/&gt;&lt;/object&gt;&lt;object type=&quot;3&quot; unique_id=&quot;11116&quot;&gt;&lt;property id=&quot;20148&quot; value=&quot;5&quot;/&gt;&lt;property id=&quot;20300&quot; value=&quot;Slide 2 - &amp;quot;[Title of research]&amp;quot;&quot;/&gt;&lt;property id=&quot;20307&quot; value=&quot;265&quot;/&gt;&lt;/object&gt;&lt;object type=&quot;3&quot; unique_id=&quot;11359&quot;&gt;&lt;property id=&quot;20148&quot; value=&quot;5&quot;/&gt;&lt;property id=&quot;20300&quot; value=&quot;Slide 1 - &amp;quot;Submission Instruction&amp;quot;&quot;/&gt;&lt;property id=&quot;20307&quot; value=&quot;270&quot;/&gt;&lt;/object&gt;&lt;object type=&quot;3&quot; unique_id=&quot;11360&quot;&gt;&lt;property id=&quot;20148&quot; value=&quot;5&quot;/&gt;&lt;property id=&quot;20300&quot; value=&quot;Slide 7 - &amp;quot;RESEARCH DETAILS (3)&amp;quot;&quot;/&gt;&lt;property id=&quot;20307&quot; value=&quot;271&quot;/&gt;&lt;/object&gt;&lt;object type=&quot;3&quot; unique_id=&quot;11361&quot;&gt;&lt;property id=&quot;20148&quot; value=&quot;5&quot;/&gt;&lt;property id=&quot;20300&quot; value=&quot;Slide 8 - &amp;quot;RESEARCH DETAILS (4)&amp;quot;&quot;/&gt;&lt;property id=&quot;20307&quot; value=&quot;272&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2016</TotalTime>
  <Words>1071</Words>
  <Application>Microsoft Office PowerPoint</Application>
  <PresentationFormat>Widescreen</PresentationFormat>
  <Paragraphs>96</Paragraphs>
  <Slides>13</Slides>
  <Notes>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Arial Narrow</vt:lpstr>
      <vt:lpstr>Calibri</vt:lpstr>
      <vt:lpstr>Default Design</vt:lpstr>
      <vt:lpstr>Image</vt:lpstr>
      <vt:lpstr>Submission Instructions</vt:lpstr>
      <vt:lpstr>[Title of research]</vt:lpstr>
      <vt:lpstr>Please answer the following questions</vt:lpstr>
      <vt:lpstr>Abstract (less than 150 words)</vt:lpstr>
      <vt:lpstr>Contribution from You</vt:lpstr>
      <vt:lpstr>Previous Research from  You and Your Group</vt:lpstr>
      <vt:lpstr>Research Details (1/5)</vt:lpstr>
      <vt:lpstr>Research Details (2/5)</vt:lpstr>
      <vt:lpstr>Research Details (3/5)</vt:lpstr>
      <vt:lpstr>Research Details (4/5)</vt:lpstr>
      <vt:lpstr>Research Details (5/5)</vt:lpstr>
      <vt:lpstr>Demo (Optional)</vt:lpstr>
      <vt:lpstr>Demo Description</vt:lpstr>
    </vt:vector>
  </TitlesOfParts>
  <Company>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dc:title>
  <dc:creator>i</dc:creator>
  <cp:lastModifiedBy>Jerald Yoo</cp:lastModifiedBy>
  <cp:revision>341</cp:revision>
  <dcterms:created xsi:type="dcterms:W3CDTF">2011-08-16T23:24:29Z</dcterms:created>
  <dcterms:modified xsi:type="dcterms:W3CDTF">2023-09-13T06:03:26Z</dcterms:modified>
</cp:coreProperties>
</file>