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97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99"/>
    <a:srgbClr val="0000FF"/>
    <a:srgbClr val="0033C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32" y="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2940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ald Yoo" userId="e71aecb8-5887-4173-91fc-d5931ee0844a" providerId="ADAL" clId="{6C23EF6A-FB8F-473E-A48E-3A70E8BF2D08}"/>
    <pc:docChg chg="modSld modMainMaster">
      <pc:chgData name="Jerald Yoo" userId="e71aecb8-5887-4173-91fc-d5931ee0844a" providerId="ADAL" clId="{6C23EF6A-FB8F-473E-A48E-3A70E8BF2D08}" dt="2020-08-28T06:14:00.434" v="94" actId="20577"/>
      <pc:docMkLst>
        <pc:docMk/>
      </pc:docMkLst>
      <pc:sldChg chg="modSp">
        <pc:chgData name="Jerald Yoo" userId="e71aecb8-5887-4173-91fc-d5931ee0844a" providerId="ADAL" clId="{6C23EF6A-FB8F-473E-A48E-3A70E8BF2D08}" dt="2020-08-28T06:11:16.971" v="36" actId="6549"/>
        <pc:sldMkLst>
          <pc:docMk/>
          <pc:sldMk cId="0" sldId="270"/>
        </pc:sldMkLst>
        <pc:spChg chg="mod">
          <ac:chgData name="Jerald Yoo" userId="e71aecb8-5887-4173-91fc-d5931ee0844a" providerId="ADAL" clId="{6C23EF6A-FB8F-473E-A48E-3A70E8BF2D08}" dt="2020-08-28T06:11:16.971" v="36" actId="6549"/>
          <ac:spMkLst>
            <pc:docMk/>
            <pc:sldMk cId="0" sldId="270"/>
            <ac:spMk id="2" creationId="{00000000-0000-0000-0000-000000000000}"/>
          </ac:spMkLst>
        </pc:spChg>
      </pc:sldChg>
      <pc:sldChg chg="modSp">
        <pc:chgData name="Jerald Yoo" userId="e71aecb8-5887-4173-91fc-d5931ee0844a" providerId="ADAL" clId="{6C23EF6A-FB8F-473E-A48E-3A70E8BF2D08}" dt="2020-08-28T06:14:00.434" v="94" actId="20577"/>
        <pc:sldMkLst>
          <pc:docMk/>
          <pc:sldMk cId="1403521763" sldId="297"/>
        </pc:sldMkLst>
        <pc:spChg chg="mod">
          <ac:chgData name="Jerald Yoo" userId="e71aecb8-5887-4173-91fc-d5931ee0844a" providerId="ADAL" clId="{6C23EF6A-FB8F-473E-A48E-3A70E8BF2D08}" dt="2020-08-28T06:14:00.434" v="94" actId="20577"/>
          <ac:spMkLst>
            <pc:docMk/>
            <pc:sldMk cId="1403521763" sldId="297"/>
            <ac:spMk id="8" creationId="{00000000-0000-0000-0000-000000000000}"/>
          </ac:spMkLst>
        </pc:spChg>
      </pc:sldChg>
      <pc:sldMasterChg chg="modSp">
        <pc:chgData name="Jerald Yoo" userId="e71aecb8-5887-4173-91fc-d5931ee0844a" providerId="ADAL" clId="{6C23EF6A-FB8F-473E-A48E-3A70E8BF2D08}" dt="2020-08-28T06:12:00.518" v="38" actId="20577"/>
        <pc:sldMasterMkLst>
          <pc:docMk/>
          <pc:sldMasterMk cId="0" sldId="2147483648"/>
        </pc:sldMasterMkLst>
        <pc:spChg chg="mod">
          <ac:chgData name="Jerald Yoo" userId="e71aecb8-5887-4173-91fc-d5931ee0844a" providerId="ADAL" clId="{6C23EF6A-FB8F-473E-A48E-3A70E8BF2D08}" dt="2020-08-28T06:12:00.518" v="38" actId="20577"/>
          <ac:spMkLst>
            <pc:docMk/>
            <pc:sldMasterMk cId="0" sldId="2147483648"/>
            <ac:spMk id="1029" creationId="{00000000-0000-0000-0000-000000000000}"/>
          </ac:spMkLst>
        </pc:spChg>
      </pc:sldMasterChg>
    </pc:docChg>
  </pc:docChgLst>
  <pc:docChgLst>
    <pc:chgData name="Jerald Yoo" userId="e71aecb8-5887-4173-91fc-d5931ee0844a" providerId="ADAL" clId="{D3AB5C03-AF78-490D-809F-A4C9130B4AA7}"/>
    <pc:docChg chg="modSld modMainMaster">
      <pc:chgData name="Jerald Yoo" userId="e71aecb8-5887-4173-91fc-d5931ee0844a" providerId="ADAL" clId="{D3AB5C03-AF78-490D-809F-A4C9130B4AA7}" dt="2021-08-09T13:48:00.140" v="13" actId="20577"/>
      <pc:docMkLst>
        <pc:docMk/>
      </pc:docMkLst>
      <pc:sldChg chg="modSp mod">
        <pc:chgData name="Jerald Yoo" userId="e71aecb8-5887-4173-91fc-d5931ee0844a" providerId="ADAL" clId="{D3AB5C03-AF78-490D-809F-A4C9130B4AA7}" dt="2021-08-09T13:48:00.140" v="13" actId="20577"/>
        <pc:sldMkLst>
          <pc:docMk/>
          <pc:sldMk cId="1403521763" sldId="297"/>
        </pc:sldMkLst>
        <pc:spChg chg="mod">
          <ac:chgData name="Jerald Yoo" userId="e71aecb8-5887-4173-91fc-d5931ee0844a" providerId="ADAL" clId="{D3AB5C03-AF78-490D-809F-A4C9130B4AA7}" dt="2021-08-09T13:48:00.140" v="13" actId="20577"/>
          <ac:spMkLst>
            <pc:docMk/>
            <pc:sldMk cId="1403521763" sldId="297"/>
            <ac:spMk id="8" creationId="{00000000-0000-0000-0000-000000000000}"/>
          </ac:spMkLst>
        </pc:spChg>
      </pc:sldChg>
      <pc:sldMasterChg chg="modSp mod">
        <pc:chgData name="Jerald Yoo" userId="e71aecb8-5887-4173-91fc-d5931ee0844a" providerId="ADAL" clId="{D3AB5C03-AF78-490D-809F-A4C9130B4AA7}" dt="2021-08-09T13:47:43.136" v="1" actId="20577"/>
        <pc:sldMasterMkLst>
          <pc:docMk/>
          <pc:sldMasterMk cId="0" sldId="2147483648"/>
        </pc:sldMasterMkLst>
        <pc:spChg chg="mod">
          <ac:chgData name="Jerald Yoo" userId="e71aecb8-5887-4173-91fc-d5931ee0844a" providerId="ADAL" clId="{D3AB5C03-AF78-490D-809F-A4C9130B4AA7}" dt="2021-08-09T13:47:43.136" v="1" actId="20577"/>
          <ac:spMkLst>
            <pc:docMk/>
            <pc:sldMasterMk cId="0" sldId="2147483648"/>
            <ac:spMk id="1029" creationId="{00000000-0000-0000-0000-000000000000}"/>
          </ac:spMkLst>
        </pc:spChg>
      </pc:sldMasterChg>
    </pc:docChg>
  </pc:docChgLst>
  <pc:docChgLst>
    <pc:chgData name="Jerald Yoo" userId="e71aecb8-5887-4173-91fc-d5931ee0844a" providerId="ADAL" clId="{9A96C0C0-9F70-4F39-BEF2-784065907114}"/>
    <pc:docChg chg="modSld modMainMaster">
      <pc:chgData name="Jerald Yoo" userId="e71aecb8-5887-4173-91fc-d5931ee0844a" providerId="ADAL" clId="{9A96C0C0-9F70-4F39-BEF2-784065907114}" dt="2022-09-14T04:06:39.132" v="13" actId="6549"/>
      <pc:docMkLst>
        <pc:docMk/>
      </pc:docMkLst>
      <pc:sldChg chg="modSp mod">
        <pc:chgData name="Jerald Yoo" userId="e71aecb8-5887-4173-91fc-d5931ee0844a" providerId="ADAL" clId="{9A96C0C0-9F70-4F39-BEF2-784065907114}" dt="2022-09-14T04:06:26.069" v="11" actId="20577"/>
        <pc:sldMkLst>
          <pc:docMk/>
          <pc:sldMk cId="0" sldId="270"/>
        </pc:sldMkLst>
        <pc:spChg chg="mod">
          <ac:chgData name="Jerald Yoo" userId="e71aecb8-5887-4173-91fc-d5931ee0844a" providerId="ADAL" clId="{9A96C0C0-9F70-4F39-BEF2-784065907114}" dt="2022-09-14T04:06:26.069" v="11" actId="20577"/>
          <ac:spMkLst>
            <pc:docMk/>
            <pc:sldMk cId="0" sldId="270"/>
            <ac:spMk id="2" creationId="{00000000-0000-0000-0000-000000000000}"/>
          </ac:spMkLst>
        </pc:spChg>
      </pc:sldChg>
      <pc:sldChg chg="modSp mod">
        <pc:chgData name="Jerald Yoo" userId="e71aecb8-5887-4173-91fc-d5931ee0844a" providerId="ADAL" clId="{9A96C0C0-9F70-4F39-BEF2-784065907114}" dt="2022-09-14T04:06:39.132" v="13" actId="6549"/>
        <pc:sldMkLst>
          <pc:docMk/>
          <pc:sldMk cId="1403521763" sldId="297"/>
        </pc:sldMkLst>
        <pc:spChg chg="mod">
          <ac:chgData name="Jerald Yoo" userId="e71aecb8-5887-4173-91fc-d5931ee0844a" providerId="ADAL" clId="{9A96C0C0-9F70-4F39-BEF2-784065907114}" dt="2022-09-14T04:06:39.132" v="13" actId="6549"/>
          <ac:spMkLst>
            <pc:docMk/>
            <pc:sldMk cId="1403521763" sldId="297"/>
            <ac:spMk id="8" creationId="{00000000-0000-0000-0000-000000000000}"/>
          </ac:spMkLst>
        </pc:spChg>
      </pc:sldChg>
      <pc:sldMasterChg chg="modSp mod">
        <pc:chgData name="Jerald Yoo" userId="e71aecb8-5887-4173-91fc-d5931ee0844a" providerId="ADAL" clId="{9A96C0C0-9F70-4F39-BEF2-784065907114}" dt="2022-09-14T04:06:17.014" v="0" actId="20577"/>
        <pc:sldMasterMkLst>
          <pc:docMk/>
          <pc:sldMasterMk cId="0" sldId="2147483648"/>
        </pc:sldMasterMkLst>
        <pc:spChg chg="mod">
          <ac:chgData name="Jerald Yoo" userId="e71aecb8-5887-4173-91fc-d5931ee0844a" providerId="ADAL" clId="{9A96C0C0-9F70-4F39-BEF2-784065907114}" dt="2022-09-14T04:06:17.014" v="0" actId="20577"/>
          <ac:spMkLst>
            <pc:docMk/>
            <pc:sldMasterMk cId="0" sldId="2147483648"/>
            <ac:spMk id="1029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7E0373D-8D3F-4EAE-89C7-B2A8FFA02FE4}" type="datetimeFigureOut">
              <a:rPr lang="ja-JP" altLang="en-US"/>
              <a:pPr/>
              <a:t>2025/8/21</a:t>
            </a:fld>
            <a:endParaRPr lang="en-US" altLang="ja-JP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62053DE-98C1-422F-9E88-8D547094F92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79044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31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D52FB-32B4-4831-9846-340B62961A1C}" type="slidenum">
              <a:rPr lang="ja-JP" altLang="en-US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940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F89B4-DB56-47DB-B257-53A4B526494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247BF3-6255-4046-9AC4-DE939100E21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0E9149-68EB-4ACF-9DEB-8C57727CBB7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</a:p>
        </p:txBody>
      </p:sp>
      <p:graphicFrame>
        <p:nvGraphicFramePr>
          <p:cNvPr id="1028" name="Object 12"/>
          <p:cNvGraphicFramePr>
            <a:graphicFrameLocks noChangeAspect="1"/>
          </p:cNvGraphicFramePr>
          <p:nvPr/>
        </p:nvGraphicFramePr>
        <p:xfrm>
          <a:off x="0" y="6400800"/>
          <a:ext cx="441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5" imgW="2941077" imgH="304569" progId="Photoshop.Image.8">
                  <p:embed/>
                </p:oleObj>
              </mc:Choice>
              <mc:Fallback>
                <p:oleObj name="Image" r:id="rId5" imgW="2941077" imgH="304569" progId="Photoshop.Image.8">
                  <p:embed/>
                  <p:pic>
                    <p:nvPicPr>
                      <p:cNvPr id="10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00800"/>
                        <a:ext cx="4419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CA" altLang="zh-TW" sz="2600" b="1" dirty="0">
                <a:solidFill>
                  <a:schemeClr val="bg1"/>
                </a:solidFill>
                <a:latin typeface="Arial Narrow" pitchFamily="34" charset="0"/>
                <a:ea typeface="PMingLiU" pitchFamily="18" charset="-120"/>
              </a:rPr>
              <a:t>ISSCC 2026</a:t>
            </a:r>
            <a:r>
              <a:rPr lang="zh-TW" altLang="en-CA" sz="2600" b="1" dirty="0">
                <a:solidFill>
                  <a:schemeClr val="bg1"/>
                </a:solidFill>
                <a:latin typeface="Arial Narrow" pitchFamily="34" charset="0"/>
                <a:ea typeface="PMingLiU" pitchFamily="18" charset="-120"/>
              </a:rPr>
              <a:t> </a:t>
            </a:r>
            <a:r>
              <a:rPr lang="en-CA" altLang="zh-TW" sz="2600" b="1" dirty="0">
                <a:solidFill>
                  <a:schemeClr val="bg1"/>
                </a:solidFill>
                <a:latin typeface="Arial Narrow" pitchFamily="34" charset="0"/>
                <a:ea typeface="PMingLiU" pitchFamily="18" charset="-120"/>
              </a:rPr>
              <a:t>Student Research Preview</a:t>
            </a:r>
            <a:endParaRPr lang="en-US" altLang="zh-TW" sz="2600" b="1" dirty="0">
              <a:solidFill>
                <a:schemeClr val="bg1"/>
              </a:solidFill>
              <a:latin typeface="Arial Narrow" pitchFamily="34" charset="0"/>
              <a:ea typeface="PMingLiU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6477000"/>
            <a:ext cx="2438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ea typeface="PMingLiU" pitchFamily="18" charset="-120"/>
              </a:defRPr>
            </a:lvl1pPr>
          </a:lstStyle>
          <a:p>
            <a:fld id="{D9BCE4D7-9144-41ED-BBBC-8D53CA1DB09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rald@snu.ac.k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dvisor_email@univ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itchFamily="34" charset="-127"/>
              </a:rPr>
              <a:t>Endorsement Instructions</a:t>
            </a:r>
            <a:endParaRPr lang="ko-KR" altLang="en-US" dirty="0">
              <a:ea typeface="굴림" pitchFamily="34" charset="-127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Student’s advisor must e-mail this PowerPoint file to the SRP co-chair, Professor Jerald Yoo at </a:t>
            </a:r>
            <a:r>
              <a:rPr lang="en-US" sz="2400" dirty="0">
                <a:hlinkClick r:id="rId3"/>
              </a:rPr>
              <a:t>jerald@snu.ac.kr</a:t>
            </a:r>
            <a:r>
              <a:rPr lang="en-US" sz="2400" dirty="0"/>
              <a:t>, with SRP &amp; submission ID in the subject line. </a:t>
            </a:r>
          </a:p>
          <a:p>
            <a:pPr lvl="1"/>
            <a:r>
              <a:rPr lang="en-US" sz="2200" dirty="0"/>
              <a:t>Submission ID is given to the student when the presentation file is uploaded at the submission web-site. </a:t>
            </a:r>
          </a:p>
          <a:p>
            <a:endParaRPr lang="en-US" sz="2400" dirty="0"/>
          </a:p>
          <a:p>
            <a:r>
              <a:rPr lang="en-US" sz="2400" dirty="0"/>
              <a:t>Students do NOT send e-mail.</a:t>
            </a:r>
          </a:p>
          <a:p>
            <a:endParaRPr lang="en-US" sz="2400" dirty="0"/>
          </a:p>
          <a:p>
            <a:r>
              <a:rPr lang="en-US" sz="2400" dirty="0"/>
              <a:t>Do NOT upload this file to the submission website.</a:t>
            </a:r>
          </a:p>
        </p:txBody>
      </p:sp>
      <p:sp>
        <p:nvSpPr>
          <p:cNvPr id="2052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19BFA8D-09E6-4977-BCAE-442D292DBA73}" type="slidenum">
              <a:rPr lang="en-US" altLang="zh-TW"/>
              <a:pPr/>
              <a:t>1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Advisor’s Endorsement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47BF3-6255-4046-9AC4-DE939100E212}" type="slidenum">
              <a:rPr lang="en-US" altLang="zh-TW" smtClean="0"/>
              <a:pPr/>
              <a:t>2</a:t>
            </a:fld>
            <a:endParaRPr lang="en-US" altLang="zh-TW"/>
          </a:p>
        </p:txBody>
      </p:sp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828800"/>
          </a:xfrm>
        </p:spPr>
        <p:txBody>
          <a:bodyPr/>
          <a:lstStyle/>
          <a:p>
            <a:pPr algn="just">
              <a:lnSpc>
                <a:spcPct val="200000"/>
              </a:lnSpc>
              <a:buFontTx/>
              <a:buNone/>
            </a:pPr>
            <a:r>
              <a:rPr lang="en-US" altLang="ko-KR" sz="2400" dirty="0">
                <a:ea typeface="Arial Unicode MS" pitchFamily="34" charset="-128"/>
                <a:cs typeface="Times New Roman" pitchFamily="18" charset="0"/>
              </a:rPr>
              <a:t>	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I, Prof. </a:t>
            </a:r>
            <a:r>
              <a:rPr lang="en-US" altLang="ko-KR" sz="1600" i="1" u="sng" dirty="0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Advisor Name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, hereby give permission to </a:t>
            </a:r>
            <a:r>
              <a:rPr lang="en-US" altLang="ko-KR" sz="1600" i="1" u="sng" dirty="0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Student Name</a:t>
            </a:r>
            <a:r>
              <a:rPr lang="en-US" altLang="ko-KR" sz="1600" dirty="0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to present our work at the Student Research Preview session of ISSCC 2026. He/she is the only student to whom I am giving endorsement and he/she will keep his/her student status at the time of the conference. If</a:t>
            </a:r>
            <a:r>
              <a:rPr lang="ko-KR" altLang="en-US" sz="1600" dirty="0"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ko-KR" sz="1600" dirty="0">
                <a:ea typeface="Arial Unicode MS" pitchFamily="34" charset="-128"/>
                <a:cs typeface="Times New Roman" pitchFamily="18" charset="0"/>
              </a:rPr>
              <a:t>accepted, my student will present our work at the conference and </a:t>
            </a:r>
            <a:r>
              <a:rPr lang="en-US" altLang="ko-KR" sz="1600" b="1" u="sng" dirty="0">
                <a:ea typeface="Arial Unicode MS" pitchFamily="34" charset="-128"/>
                <a:cs typeface="Times New Roman" pitchFamily="18" charset="0"/>
              </a:rPr>
              <a:t>I will support his/her travel expense to the conference, except for the registration fee which will be waived by ISSCC for the presenter</a:t>
            </a:r>
            <a:r>
              <a:rPr lang="en-US" altLang="ko-KR" sz="1600" b="1" dirty="0">
                <a:ea typeface="Arial Unicode MS" pitchFamily="34" charset="-128"/>
                <a:cs typeface="Times New Roman" pitchFamily="18" charset="0"/>
              </a:rPr>
              <a:t>.</a:t>
            </a:r>
            <a:endParaRPr lang="en-US" altLang="ko-KR" sz="2000" b="1" dirty="0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7200" y="6030913"/>
            <a:ext cx="8686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 b="1">
                <a:ea typeface="굴림" pitchFamily="34" charset="-127"/>
              </a:rPr>
              <a:t>Submission ID:                 Date:                E-mail: </a:t>
            </a:r>
            <a:r>
              <a:rPr lang="en-US" altLang="ko-KR" sz="1800" b="1">
                <a:ea typeface="굴림" pitchFamily="34" charset="-127"/>
                <a:hlinkClick r:id="rId2"/>
              </a:rPr>
              <a:t>advisor_email@univ.edu</a:t>
            </a:r>
            <a:endParaRPr lang="en-US" altLang="ko-KR" sz="1800" b="1"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35217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3 - &amp;quot;Abstract&amp;quot;&quot;/&gt;&lt;property id=&quot;20307&quot; value=&quot;260&quot;/&gt;&lt;/object&gt;&lt;object type=&quot;3&quot; unique_id=&quot;10006&quot;&gt;&lt;property id=&quot;20148&quot; value=&quot;5&quot;/&gt;&lt;property id=&quot;20300&quot; value=&quot;Slide 4 - &amp;quot;Research Overview&amp;quot;&quot;/&gt;&lt;property id=&quot;20307&quot; value=&quot;257&quot;/&gt;&lt;/object&gt;&lt;object type=&quot;3&quot; unique_id=&quot;10007&quot;&gt;&lt;property id=&quot;20148&quot; value=&quot;5&quot;/&gt;&lt;property id=&quot;20300&quot; value=&quot;Slide 5 - &amp;quot;RESEARCH DETAILS (1)&amp;quot;&quot;/&gt;&lt;property id=&quot;20307&quot; value=&quot;258&quot;/&gt;&lt;/object&gt;&lt;object type=&quot;3&quot; unique_id=&quot;10008&quot;&gt;&lt;property id=&quot;20148&quot; value=&quot;5&quot;/&gt;&lt;property id=&quot;20300&quot; value=&quot;Slide 6 - &amp;quot;RESEARCH DETAILS (2)&amp;quot;&quot;/&gt;&lt;property id=&quot;20307&quot; value=&quot;259&quot;/&gt;&lt;/object&gt;&lt;object type=&quot;3&quot; unique_id=&quot;11116&quot;&gt;&lt;property id=&quot;20148&quot; value=&quot;5&quot;/&gt;&lt;property id=&quot;20300&quot; value=&quot;Slide 2 - &amp;quot;[Title of research]&amp;quot;&quot;/&gt;&lt;property id=&quot;20307&quot; value=&quot;265&quot;/&gt;&lt;/object&gt;&lt;object type=&quot;3&quot; unique_id=&quot;11359&quot;&gt;&lt;property id=&quot;20148&quot; value=&quot;5&quot;/&gt;&lt;property id=&quot;20300&quot; value=&quot;Slide 1 - &amp;quot;Submission Instruction&amp;quot;&quot;/&gt;&lt;property id=&quot;20307&quot; value=&quot;270&quot;/&gt;&lt;/object&gt;&lt;object type=&quot;3&quot; unique_id=&quot;11360&quot;&gt;&lt;property id=&quot;20148&quot; value=&quot;5&quot;/&gt;&lt;property id=&quot;20300&quot; value=&quot;Slide 7 - &amp;quot;RESEARCH DETAILS (3)&amp;quot;&quot;/&gt;&lt;property id=&quot;20307&quot; value=&quot;271&quot;/&gt;&lt;/object&gt;&lt;object type=&quot;3&quot; unique_id=&quot;11361&quot;&gt;&lt;property id=&quot;20148&quot; value=&quot;5&quot;/&gt;&lt;property id=&quot;20300&quot; value=&quot;Slide 8 - &amp;quot;RESEARCH DETAILS (4)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2006</TotalTime>
  <Words>188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 Unicode MS</vt:lpstr>
      <vt:lpstr>굴림</vt:lpstr>
      <vt:lpstr>Arial</vt:lpstr>
      <vt:lpstr>Arial Narrow</vt:lpstr>
      <vt:lpstr>Calibri</vt:lpstr>
      <vt:lpstr>Default Design</vt:lpstr>
      <vt:lpstr>Image</vt:lpstr>
      <vt:lpstr>Endorsement Instructions</vt:lpstr>
      <vt:lpstr>Advisor’s Endorsement</vt:lpstr>
    </vt:vector>
  </TitlesOfParts>
  <Company>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</dc:title>
  <dc:creator>i</dc:creator>
  <cp:lastModifiedBy>Jerald Yoo</cp:lastModifiedBy>
  <cp:revision>322</cp:revision>
  <dcterms:created xsi:type="dcterms:W3CDTF">2011-08-16T23:24:29Z</dcterms:created>
  <dcterms:modified xsi:type="dcterms:W3CDTF">2025-08-21T14:31:05Z</dcterms:modified>
</cp:coreProperties>
</file>